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82D14-9C63-49AA-BFCC-A1C1C3B54242}" v="98" dt="2023-06-09T13:37:19.557"/>
    <p1510:client id="{A9B6E8B4-67D2-4771-A0AF-347747932144}" v="147" dt="2023-06-09T12:54:32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yeo" userId="59756fa4cef77ae0" providerId="LiveId" clId="{65182D14-9C63-49AA-BFCC-A1C1C3B54242}"/>
    <pc:docChg chg="undo custSel modSld">
      <pc:chgData name="ryan yeo" userId="59756fa4cef77ae0" providerId="LiveId" clId="{65182D14-9C63-49AA-BFCC-A1C1C3B54242}" dt="2023-06-09T13:37:20.153" v="529" actId="962"/>
      <pc:docMkLst>
        <pc:docMk/>
      </pc:docMkLst>
      <pc:sldChg chg="modSp mod">
        <pc:chgData name="ryan yeo" userId="59756fa4cef77ae0" providerId="LiveId" clId="{65182D14-9C63-49AA-BFCC-A1C1C3B54242}" dt="2023-06-09T12:57:36.438" v="13" actId="20577"/>
        <pc:sldMkLst>
          <pc:docMk/>
          <pc:sldMk cId="3177984771" sldId="256"/>
        </pc:sldMkLst>
        <pc:spChg chg="mod">
          <ac:chgData name="ryan yeo" userId="59756fa4cef77ae0" providerId="LiveId" clId="{65182D14-9C63-49AA-BFCC-A1C1C3B54242}" dt="2023-06-09T12:57:36.438" v="13" actId="20577"/>
          <ac:spMkLst>
            <pc:docMk/>
            <pc:sldMk cId="3177984771" sldId="256"/>
            <ac:spMk id="2" creationId="{58D9B932-460C-067D-87B6-97F27ED9C7ED}"/>
          </ac:spMkLst>
        </pc:spChg>
      </pc:sldChg>
      <pc:sldChg chg="addSp delSp modSp mod delAnim modAnim">
        <pc:chgData name="ryan yeo" userId="59756fa4cef77ae0" providerId="LiveId" clId="{65182D14-9C63-49AA-BFCC-A1C1C3B54242}" dt="2023-06-09T13:13:52.425" v="188" actId="478"/>
        <pc:sldMkLst>
          <pc:docMk/>
          <pc:sldMk cId="3131544999" sldId="257"/>
        </pc:sldMkLst>
        <pc:spChg chg="add del mod">
          <ac:chgData name="ryan yeo" userId="59756fa4cef77ae0" providerId="LiveId" clId="{65182D14-9C63-49AA-BFCC-A1C1C3B54242}" dt="2023-06-09T12:58:19.294" v="20" actId="478"/>
          <ac:spMkLst>
            <pc:docMk/>
            <pc:sldMk cId="3131544999" sldId="257"/>
            <ac:spMk id="4" creationId="{F2481070-531D-BB23-C503-FC00E7487248}"/>
          </ac:spMkLst>
        </pc:spChg>
        <pc:picChg chg="del">
          <ac:chgData name="ryan yeo" userId="59756fa4cef77ae0" providerId="LiveId" clId="{65182D14-9C63-49AA-BFCC-A1C1C3B54242}" dt="2023-06-09T12:58:16.880" v="19" actId="478"/>
          <ac:picMkLst>
            <pc:docMk/>
            <pc:sldMk cId="3131544999" sldId="257"/>
            <ac:picMk id="5" creationId="{FEEB597B-8584-18E2-EE45-63DBE02914ED}"/>
          </ac:picMkLst>
        </pc:picChg>
        <pc:picChg chg="del">
          <ac:chgData name="ryan yeo" userId="59756fa4cef77ae0" providerId="LiveId" clId="{65182D14-9C63-49AA-BFCC-A1C1C3B54242}" dt="2023-06-09T12:59:51.770" v="28" actId="478"/>
          <ac:picMkLst>
            <pc:docMk/>
            <pc:sldMk cId="3131544999" sldId="257"/>
            <ac:picMk id="7" creationId="{6960216F-A8D5-E53D-AC6F-E3F0F37803F9}"/>
          </ac:picMkLst>
        </pc:picChg>
        <pc:picChg chg="add mod">
          <ac:chgData name="ryan yeo" userId="59756fa4cef77ae0" providerId="LiveId" clId="{65182D14-9C63-49AA-BFCC-A1C1C3B54242}" dt="2023-06-09T12:58:41.967" v="27" actId="14100"/>
          <ac:picMkLst>
            <pc:docMk/>
            <pc:sldMk cId="3131544999" sldId="257"/>
            <ac:picMk id="8" creationId="{D5318F1F-1AF0-656A-DF91-51C107269243}"/>
          </ac:picMkLst>
        </pc:picChg>
        <pc:picChg chg="del">
          <ac:chgData name="ryan yeo" userId="59756fa4cef77ae0" providerId="LiveId" clId="{65182D14-9C63-49AA-BFCC-A1C1C3B54242}" dt="2023-06-09T12:57:46.478" v="17" actId="478"/>
          <ac:picMkLst>
            <pc:docMk/>
            <pc:sldMk cId="3131544999" sldId="257"/>
            <ac:picMk id="10" creationId="{BF19D37E-9D34-3AC7-F9BF-D57F1B9D78E0}"/>
          </ac:picMkLst>
        </pc:picChg>
        <pc:picChg chg="add mod">
          <ac:chgData name="ryan yeo" userId="59756fa4cef77ae0" providerId="LiveId" clId="{65182D14-9C63-49AA-BFCC-A1C1C3B54242}" dt="2023-06-09T13:00:02.740" v="34" actId="14100"/>
          <ac:picMkLst>
            <pc:docMk/>
            <pc:sldMk cId="3131544999" sldId="257"/>
            <ac:picMk id="11" creationId="{2B1F2F92-8E7B-AC2E-35FB-E41663573AD3}"/>
          </ac:picMkLst>
        </pc:picChg>
        <pc:picChg chg="del">
          <ac:chgData name="ryan yeo" userId="59756fa4cef77ae0" providerId="LiveId" clId="{65182D14-9C63-49AA-BFCC-A1C1C3B54242}" dt="2023-06-09T12:57:43.914" v="15" actId="478"/>
          <ac:picMkLst>
            <pc:docMk/>
            <pc:sldMk cId="3131544999" sldId="257"/>
            <ac:picMk id="12" creationId="{82362739-8F54-AAD5-88FA-B0F468F12C4D}"/>
          </ac:picMkLst>
        </pc:picChg>
        <pc:picChg chg="del">
          <ac:chgData name="ryan yeo" userId="59756fa4cef77ae0" providerId="LiveId" clId="{65182D14-9C63-49AA-BFCC-A1C1C3B54242}" dt="2023-06-09T12:57:42.447" v="14" actId="478"/>
          <ac:picMkLst>
            <pc:docMk/>
            <pc:sldMk cId="3131544999" sldId="257"/>
            <ac:picMk id="14" creationId="{10A50BCF-4A04-C517-6973-3842F33C0F44}"/>
          </ac:picMkLst>
        </pc:picChg>
        <pc:picChg chg="add mod">
          <ac:chgData name="ryan yeo" userId="59756fa4cef77ae0" providerId="LiveId" clId="{65182D14-9C63-49AA-BFCC-A1C1C3B54242}" dt="2023-06-09T13:02:13.718" v="77" actId="14100"/>
          <ac:picMkLst>
            <pc:docMk/>
            <pc:sldMk cId="3131544999" sldId="257"/>
            <ac:picMk id="15" creationId="{87163657-2788-8FE9-32B6-D3B3C1141B31}"/>
          </ac:picMkLst>
        </pc:picChg>
        <pc:picChg chg="add mod">
          <ac:chgData name="ryan yeo" userId="59756fa4cef77ae0" providerId="LiveId" clId="{65182D14-9C63-49AA-BFCC-A1C1C3B54242}" dt="2023-06-09T13:02:01.337" v="72" actId="14100"/>
          <ac:picMkLst>
            <pc:docMk/>
            <pc:sldMk cId="3131544999" sldId="257"/>
            <ac:picMk id="17" creationId="{A841B495-6801-4602-70DD-72E686A110E3}"/>
          </ac:picMkLst>
        </pc:picChg>
        <pc:picChg chg="add del mod">
          <ac:chgData name="ryan yeo" userId="59756fa4cef77ae0" providerId="LiveId" clId="{65182D14-9C63-49AA-BFCC-A1C1C3B54242}" dt="2023-06-09T13:01:54.353" v="69" actId="478"/>
          <ac:picMkLst>
            <pc:docMk/>
            <pc:sldMk cId="3131544999" sldId="257"/>
            <ac:picMk id="19" creationId="{1CC83985-DF68-E96A-9CD1-0951DDF8A285}"/>
          </ac:picMkLst>
        </pc:picChg>
        <pc:picChg chg="del">
          <ac:chgData name="ryan yeo" userId="59756fa4cef77ae0" providerId="LiveId" clId="{65182D14-9C63-49AA-BFCC-A1C1C3B54242}" dt="2023-06-09T12:57:45.873" v="16" actId="478"/>
          <ac:picMkLst>
            <pc:docMk/>
            <pc:sldMk cId="3131544999" sldId="257"/>
            <ac:picMk id="20" creationId="{6D1261FE-2611-C692-B959-9D5846027962}"/>
          </ac:picMkLst>
        </pc:picChg>
        <pc:picChg chg="add del mod">
          <ac:chgData name="ryan yeo" userId="59756fa4cef77ae0" providerId="LiveId" clId="{65182D14-9C63-49AA-BFCC-A1C1C3B54242}" dt="2023-06-09T13:01:57.772" v="71" actId="478"/>
          <ac:picMkLst>
            <pc:docMk/>
            <pc:sldMk cId="3131544999" sldId="257"/>
            <ac:picMk id="22" creationId="{6CDA6837-BBA4-8943-75B5-3698861CBC74}"/>
          </ac:picMkLst>
        </pc:picChg>
        <pc:picChg chg="add mod">
          <ac:chgData name="ryan yeo" userId="59756fa4cef77ae0" providerId="LiveId" clId="{65182D14-9C63-49AA-BFCC-A1C1C3B54242}" dt="2023-06-09T13:02:28.911" v="82" actId="14100"/>
          <ac:picMkLst>
            <pc:docMk/>
            <pc:sldMk cId="3131544999" sldId="257"/>
            <ac:picMk id="23" creationId="{725CAECD-401A-AC41-A3E6-4BD07F650079}"/>
          </ac:picMkLst>
        </pc:picChg>
        <pc:picChg chg="del">
          <ac:chgData name="ryan yeo" userId="59756fa4cef77ae0" providerId="LiveId" clId="{65182D14-9C63-49AA-BFCC-A1C1C3B54242}" dt="2023-06-09T12:57:46.841" v="18" actId="478"/>
          <ac:picMkLst>
            <pc:docMk/>
            <pc:sldMk cId="3131544999" sldId="257"/>
            <ac:picMk id="24" creationId="{846ADCAE-E47A-B08F-9F91-22B3895BA9B5}"/>
          </ac:picMkLst>
        </pc:picChg>
        <pc:picChg chg="add mod">
          <ac:chgData name="ryan yeo" userId="59756fa4cef77ae0" providerId="LiveId" clId="{65182D14-9C63-49AA-BFCC-A1C1C3B54242}" dt="2023-06-09T13:02:48.749" v="89" actId="14100"/>
          <ac:picMkLst>
            <pc:docMk/>
            <pc:sldMk cId="3131544999" sldId="257"/>
            <ac:picMk id="26" creationId="{04EE4AD8-374C-2C2E-33CD-54D2119A8D7B}"/>
          </ac:picMkLst>
        </pc:picChg>
        <pc:picChg chg="add mod">
          <ac:chgData name="ryan yeo" userId="59756fa4cef77ae0" providerId="LiveId" clId="{65182D14-9C63-49AA-BFCC-A1C1C3B54242}" dt="2023-06-09T13:03:51.155" v="106" actId="14100"/>
          <ac:picMkLst>
            <pc:docMk/>
            <pc:sldMk cId="3131544999" sldId="257"/>
            <ac:picMk id="28" creationId="{095EE518-B0D3-264C-76A9-D0321FE4C1AA}"/>
          </ac:picMkLst>
        </pc:picChg>
        <pc:picChg chg="add mod">
          <ac:chgData name="ryan yeo" userId="59756fa4cef77ae0" providerId="LiveId" clId="{65182D14-9C63-49AA-BFCC-A1C1C3B54242}" dt="2023-06-09T13:03:53.636" v="107" actId="14100"/>
          <ac:picMkLst>
            <pc:docMk/>
            <pc:sldMk cId="3131544999" sldId="257"/>
            <ac:picMk id="30" creationId="{7EFED2BD-7899-9C69-2E82-DDAB9CF76555}"/>
          </ac:picMkLst>
        </pc:picChg>
        <pc:picChg chg="add mod">
          <ac:chgData name="ryan yeo" userId="59756fa4cef77ae0" providerId="LiveId" clId="{65182D14-9C63-49AA-BFCC-A1C1C3B54242}" dt="2023-06-09T13:05:08.445" v="117" actId="14100"/>
          <ac:picMkLst>
            <pc:docMk/>
            <pc:sldMk cId="3131544999" sldId="257"/>
            <ac:picMk id="32" creationId="{31218EFA-93C5-2862-1A7B-2C7AD78F10F0}"/>
          </ac:picMkLst>
        </pc:picChg>
        <pc:picChg chg="add mod">
          <ac:chgData name="ryan yeo" userId="59756fa4cef77ae0" providerId="LiveId" clId="{65182D14-9C63-49AA-BFCC-A1C1C3B54242}" dt="2023-06-09T13:05:54.091" v="131" actId="14100"/>
          <ac:picMkLst>
            <pc:docMk/>
            <pc:sldMk cId="3131544999" sldId="257"/>
            <ac:picMk id="34" creationId="{1F62ECC1-4800-5FA1-B17D-A0D10A98A209}"/>
          </ac:picMkLst>
        </pc:picChg>
        <pc:picChg chg="add mod">
          <ac:chgData name="ryan yeo" userId="59756fa4cef77ae0" providerId="LiveId" clId="{65182D14-9C63-49AA-BFCC-A1C1C3B54242}" dt="2023-06-09T13:05:59.015" v="133" actId="14100"/>
          <ac:picMkLst>
            <pc:docMk/>
            <pc:sldMk cId="3131544999" sldId="257"/>
            <ac:picMk id="36" creationId="{8E8B6FA7-4A58-EB81-C47F-A9D542EBE0B4}"/>
          </ac:picMkLst>
        </pc:picChg>
        <pc:picChg chg="add mod">
          <ac:chgData name="ryan yeo" userId="59756fa4cef77ae0" providerId="LiveId" clId="{65182D14-9C63-49AA-BFCC-A1C1C3B54242}" dt="2023-06-09T13:10:52.576" v="148" actId="14100"/>
          <ac:picMkLst>
            <pc:docMk/>
            <pc:sldMk cId="3131544999" sldId="257"/>
            <ac:picMk id="38" creationId="{89672F8A-0391-4114-7DFA-C7551717ED3B}"/>
          </ac:picMkLst>
        </pc:picChg>
        <pc:picChg chg="add del mod">
          <ac:chgData name="ryan yeo" userId="59756fa4cef77ae0" providerId="LiveId" clId="{65182D14-9C63-49AA-BFCC-A1C1C3B54242}" dt="2023-06-09T13:13:50.987" v="187" actId="478"/>
          <ac:picMkLst>
            <pc:docMk/>
            <pc:sldMk cId="3131544999" sldId="257"/>
            <ac:picMk id="40" creationId="{E7094046-F21A-3AD5-A8EC-F34FD2734580}"/>
          </ac:picMkLst>
        </pc:picChg>
        <pc:picChg chg="add del mod">
          <ac:chgData name="ryan yeo" userId="59756fa4cef77ae0" providerId="LiveId" clId="{65182D14-9C63-49AA-BFCC-A1C1C3B54242}" dt="2023-06-09T13:13:52.425" v="188" actId="478"/>
          <ac:picMkLst>
            <pc:docMk/>
            <pc:sldMk cId="3131544999" sldId="257"/>
            <ac:picMk id="42" creationId="{CD08CEF5-9EAB-E850-3EF6-489DFF108037}"/>
          </ac:picMkLst>
        </pc:picChg>
        <pc:picChg chg="add del mod">
          <ac:chgData name="ryan yeo" userId="59756fa4cef77ae0" providerId="LiveId" clId="{65182D14-9C63-49AA-BFCC-A1C1C3B54242}" dt="2023-06-09T13:13:43.590" v="185" actId="478"/>
          <ac:picMkLst>
            <pc:docMk/>
            <pc:sldMk cId="3131544999" sldId="257"/>
            <ac:picMk id="44" creationId="{D5173E80-9F18-82B9-6844-48A63CED451E}"/>
          </ac:picMkLst>
        </pc:picChg>
      </pc:sldChg>
      <pc:sldChg chg="addSp delSp modSp mod delAnim modAnim">
        <pc:chgData name="ryan yeo" userId="59756fa4cef77ae0" providerId="LiveId" clId="{65182D14-9C63-49AA-BFCC-A1C1C3B54242}" dt="2023-06-09T13:18:35.805" v="233" actId="166"/>
        <pc:sldMkLst>
          <pc:docMk/>
          <pc:sldMk cId="1980930862" sldId="258"/>
        </pc:sldMkLst>
        <pc:spChg chg="add del mod">
          <ac:chgData name="ryan yeo" userId="59756fa4cef77ae0" providerId="LiveId" clId="{65182D14-9C63-49AA-BFCC-A1C1C3B54242}" dt="2023-06-09T13:13:34.043" v="178" actId="478"/>
          <ac:spMkLst>
            <pc:docMk/>
            <pc:sldMk cId="1980930862" sldId="258"/>
            <ac:spMk id="4" creationId="{393E5BAC-6A49-6D56-E036-04DA148248EB}"/>
          </ac:spMkLst>
        </pc:spChg>
        <pc:picChg chg="del">
          <ac:chgData name="ryan yeo" userId="59756fa4cef77ae0" providerId="LiveId" clId="{65182D14-9C63-49AA-BFCC-A1C1C3B54242}" dt="2023-06-09T13:13:32.316" v="177" actId="478"/>
          <ac:picMkLst>
            <pc:docMk/>
            <pc:sldMk cId="1980930862" sldId="258"/>
            <ac:picMk id="5" creationId="{E7D4B51C-8DE2-E056-67F4-7C6C6AF776EE}"/>
          </ac:picMkLst>
        </pc:picChg>
        <pc:picChg chg="add mod ord">
          <ac:chgData name="ryan yeo" userId="59756fa4cef77ae0" providerId="LiveId" clId="{65182D14-9C63-49AA-BFCC-A1C1C3B54242}" dt="2023-06-09T13:13:59.319" v="191" actId="166"/>
          <ac:picMkLst>
            <pc:docMk/>
            <pc:sldMk cId="1980930862" sldId="258"/>
            <ac:picMk id="6" creationId="{C136DD03-3155-D971-91E9-BE107FA82DEB}"/>
          </ac:picMkLst>
        </pc:picChg>
        <pc:picChg chg="del">
          <ac:chgData name="ryan yeo" userId="59756fa4cef77ae0" providerId="LiveId" clId="{65182D14-9C63-49AA-BFCC-A1C1C3B54242}" dt="2023-06-09T13:13:35.764" v="181" actId="478"/>
          <ac:picMkLst>
            <pc:docMk/>
            <pc:sldMk cId="1980930862" sldId="258"/>
            <ac:picMk id="7" creationId="{870CA493-7AFF-FE74-6D81-664B5636984E}"/>
          </ac:picMkLst>
        </pc:picChg>
        <pc:picChg chg="add mod ord">
          <ac:chgData name="ryan yeo" userId="59756fa4cef77ae0" providerId="LiveId" clId="{65182D14-9C63-49AA-BFCC-A1C1C3B54242}" dt="2023-06-09T13:17:31.961" v="225" actId="167"/>
          <ac:picMkLst>
            <pc:docMk/>
            <pc:sldMk cId="1980930862" sldId="258"/>
            <ac:picMk id="8" creationId="{ED721336-3411-A5F1-AE65-66A93D1F1B93}"/>
          </ac:picMkLst>
        </pc:picChg>
        <pc:picChg chg="del">
          <ac:chgData name="ryan yeo" userId="59756fa4cef77ae0" providerId="LiveId" clId="{65182D14-9C63-49AA-BFCC-A1C1C3B54242}" dt="2023-06-09T13:13:37.934" v="184" actId="478"/>
          <ac:picMkLst>
            <pc:docMk/>
            <pc:sldMk cId="1980930862" sldId="258"/>
            <ac:picMk id="9" creationId="{3B706E4D-4E8F-19C4-36B5-3509A0FDF3DE}"/>
          </ac:picMkLst>
        </pc:picChg>
        <pc:picChg chg="del">
          <ac:chgData name="ryan yeo" userId="59756fa4cef77ae0" providerId="LiveId" clId="{65182D14-9C63-49AA-BFCC-A1C1C3B54242}" dt="2023-06-09T13:13:31.457" v="176" actId="478"/>
          <ac:picMkLst>
            <pc:docMk/>
            <pc:sldMk cId="1980930862" sldId="258"/>
            <ac:picMk id="11" creationId="{1377D41A-B482-161E-8BC1-9FC7A567EB15}"/>
          </ac:picMkLst>
        </pc:picChg>
        <pc:picChg chg="add mod ord">
          <ac:chgData name="ryan yeo" userId="59756fa4cef77ae0" providerId="LiveId" clId="{65182D14-9C63-49AA-BFCC-A1C1C3B54242}" dt="2023-06-09T13:14:17.186" v="197" actId="14100"/>
          <ac:picMkLst>
            <pc:docMk/>
            <pc:sldMk cId="1980930862" sldId="258"/>
            <ac:picMk id="12" creationId="{86B9031C-BA94-DA10-0006-7B828FED3B53}"/>
          </ac:picMkLst>
        </pc:picChg>
        <pc:picChg chg="del">
          <ac:chgData name="ryan yeo" userId="59756fa4cef77ae0" providerId="LiveId" clId="{65182D14-9C63-49AA-BFCC-A1C1C3B54242}" dt="2023-06-09T13:13:35.184" v="180" actId="478"/>
          <ac:picMkLst>
            <pc:docMk/>
            <pc:sldMk cId="1980930862" sldId="258"/>
            <ac:picMk id="13" creationId="{9A6643E9-E2DA-1C9C-36E2-854063F31D06}"/>
          </ac:picMkLst>
        </pc:picChg>
        <pc:picChg chg="del">
          <ac:chgData name="ryan yeo" userId="59756fa4cef77ae0" providerId="LiveId" clId="{65182D14-9C63-49AA-BFCC-A1C1C3B54242}" dt="2023-06-09T13:13:37.357" v="183" actId="478"/>
          <ac:picMkLst>
            <pc:docMk/>
            <pc:sldMk cId="1980930862" sldId="258"/>
            <ac:picMk id="15" creationId="{19A5D945-813B-EB3E-C44B-020E31233899}"/>
          </ac:picMkLst>
        </pc:picChg>
        <pc:picChg chg="add mod ord">
          <ac:chgData name="ryan yeo" userId="59756fa4cef77ae0" providerId="LiveId" clId="{65182D14-9C63-49AA-BFCC-A1C1C3B54242}" dt="2023-06-09T13:18:32.963" v="232" actId="166"/>
          <ac:picMkLst>
            <pc:docMk/>
            <pc:sldMk cId="1980930862" sldId="258"/>
            <ac:picMk id="16" creationId="{87B9019E-39D7-A38E-DF0A-E3678078F65F}"/>
          </ac:picMkLst>
        </pc:picChg>
        <pc:picChg chg="del">
          <ac:chgData name="ryan yeo" userId="59756fa4cef77ae0" providerId="LiveId" clId="{65182D14-9C63-49AA-BFCC-A1C1C3B54242}" dt="2023-06-09T13:13:29.491" v="175" actId="478"/>
          <ac:picMkLst>
            <pc:docMk/>
            <pc:sldMk cId="1980930862" sldId="258"/>
            <ac:picMk id="17" creationId="{75E5F052-7C05-C5EF-0CA3-2ADC01028CC9}"/>
          </ac:picMkLst>
        </pc:picChg>
        <pc:picChg chg="add mod">
          <ac:chgData name="ryan yeo" userId="59756fa4cef77ae0" providerId="LiveId" clId="{65182D14-9C63-49AA-BFCC-A1C1C3B54242}" dt="2023-06-09T13:14:58.038" v="211" actId="14100"/>
          <ac:picMkLst>
            <pc:docMk/>
            <pc:sldMk cId="1980930862" sldId="258"/>
            <ac:picMk id="19" creationId="{66828940-8ABF-C7C8-B317-83F952E20F88}"/>
          </ac:picMkLst>
        </pc:picChg>
        <pc:picChg chg="del">
          <ac:chgData name="ryan yeo" userId="59756fa4cef77ae0" providerId="LiveId" clId="{65182D14-9C63-49AA-BFCC-A1C1C3B54242}" dt="2023-06-09T13:13:34.546" v="179" actId="478"/>
          <ac:picMkLst>
            <pc:docMk/>
            <pc:sldMk cId="1980930862" sldId="258"/>
            <ac:picMk id="21" creationId="{47DE5D9D-6E10-5646-D3F4-22FEED2BFF7B}"/>
          </ac:picMkLst>
        </pc:picChg>
        <pc:picChg chg="add mod ord">
          <ac:chgData name="ryan yeo" userId="59756fa4cef77ae0" providerId="LiveId" clId="{65182D14-9C63-49AA-BFCC-A1C1C3B54242}" dt="2023-06-09T13:18:35.805" v="233" actId="166"/>
          <ac:picMkLst>
            <pc:docMk/>
            <pc:sldMk cId="1980930862" sldId="258"/>
            <ac:picMk id="22" creationId="{39393FD1-CCF4-0E9F-7BBA-FFFB459F1FC2}"/>
          </ac:picMkLst>
        </pc:picChg>
        <pc:picChg chg="del">
          <ac:chgData name="ryan yeo" userId="59756fa4cef77ae0" providerId="LiveId" clId="{65182D14-9C63-49AA-BFCC-A1C1C3B54242}" dt="2023-06-09T13:13:36.807" v="182" actId="478"/>
          <ac:picMkLst>
            <pc:docMk/>
            <pc:sldMk cId="1980930862" sldId="258"/>
            <ac:picMk id="23" creationId="{97478F43-9D96-657F-04A2-CEA5844E67C4}"/>
          </ac:picMkLst>
        </pc:picChg>
      </pc:sldChg>
      <pc:sldChg chg="addSp delSp modSp mod delAnim modAnim">
        <pc:chgData name="ryan yeo" userId="59756fa4cef77ae0" providerId="LiveId" clId="{65182D14-9C63-49AA-BFCC-A1C1C3B54242}" dt="2023-06-09T13:22:03.378" v="293"/>
        <pc:sldMkLst>
          <pc:docMk/>
          <pc:sldMk cId="2389564058" sldId="259"/>
        </pc:sldMkLst>
        <pc:spChg chg="add del mod">
          <ac:chgData name="ryan yeo" userId="59756fa4cef77ae0" providerId="LiveId" clId="{65182D14-9C63-49AA-BFCC-A1C1C3B54242}" dt="2023-06-09T13:18:53.152" v="238" actId="478"/>
          <ac:spMkLst>
            <pc:docMk/>
            <pc:sldMk cId="2389564058" sldId="259"/>
            <ac:spMk id="4" creationId="{97B8788E-78BF-4C70-D03A-BF3216A9E5F1}"/>
          </ac:spMkLst>
        </pc:spChg>
        <pc:picChg chg="del">
          <ac:chgData name="ryan yeo" userId="59756fa4cef77ae0" providerId="LiveId" clId="{65182D14-9C63-49AA-BFCC-A1C1C3B54242}" dt="2023-06-09T13:18:49.550" v="237" actId="478"/>
          <ac:picMkLst>
            <pc:docMk/>
            <pc:sldMk cId="2389564058" sldId="259"/>
            <ac:picMk id="5" creationId="{828408EC-B569-4C01-2178-39B541C95E35}"/>
          </ac:picMkLst>
        </pc:picChg>
        <pc:picChg chg="del">
          <ac:chgData name="ryan yeo" userId="59756fa4cef77ae0" providerId="LiveId" clId="{65182D14-9C63-49AA-BFCC-A1C1C3B54242}" dt="2023-06-09T13:18:53.744" v="239" actId="478"/>
          <ac:picMkLst>
            <pc:docMk/>
            <pc:sldMk cId="2389564058" sldId="259"/>
            <ac:picMk id="7" creationId="{2EF8A13A-DAB9-13C7-7C73-15910F376387}"/>
          </ac:picMkLst>
        </pc:picChg>
        <pc:picChg chg="add mod">
          <ac:chgData name="ryan yeo" userId="59756fa4cef77ae0" providerId="LiveId" clId="{65182D14-9C63-49AA-BFCC-A1C1C3B54242}" dt="2023-06-09T13:19:55.869" v="259" actId="14100"/>
          <ac:picMkLst>
            <pc:docMk/>
            <pc:sldMk cId="2389564058" sldId="259"/>
            <ac:picMk id="8" creationId="{0E5B6B9F-3AF6-830E-DCA6-3E16C26D11A1}"/>
          </ac:picMkLst>
        </pc:picChg>
        <pc:picChg chg="del">
          <ac:chgData name="ryan yeo" userId="59756fa4cef77ae0" providerId="LiveId" clId="{65182D14-9C63-49AA-BFCC-A1C1C3B54242}" dt="2023-06-09T13:18:48.768" v="236" actId="478"/>
          <ac:picMkLst>
            <pc:docMk/>
            <pc:sldMk cId="2389564058" sldId="259"/>
            <ac:picMk id="9" creationId="{7E18C498-26FA-3730-6369-AD5219A545E4}"/>
          </ac:picMkLst>
        </pc:picChg>
        <pc:picChg chg="del">
          <ac:chgData name="ryan yeo" userId="59756fa4cef77ae0" providerId="LiveId" clId="{65182D14-9C63-49AA-BFCC-A1C1C3B54242}" dt="2023-06-09T13:18:54.111" v="240" actId="478"/>
          <ac:picMkLst>
            <pc:docMk/>
            <pc:sldMk cId="2389564058" sldId="259"/>
            <ac:picMk id="11" creationId="{17BEA495-B158-1785-23D9-60F456CCA3C3}"/>
          </ac:picMkLst>
        </pc:picChg>
        <pc:picChg chg="add mod">
          <ac:chgData name="ryan yeo" userId="59756fa4cef77ae0" providerId="LiveId" clId="{65182D14-9C63-49AA-BFCC-A1C1C3B54242}" dt="2023-06-09T13:19:58.383" v="260" actId="14100"/>
          <ac:picMkLst>
            <pc:docMk/>
            <pc:sldMk cId="2389564058" sldId="259"/>
            <ac:picMk id="12" creationId="{87DCB246-0349-2FA8-46BD-B99641BFEAC0}"/>
          </ac:picMkLst>
        </pc:picChg>
        <pc:picChg chg="del">
          <ac:chgData name="ryan yeo" userId="59756fa4cef77ae0" providerId="LiveId" clId="{65182D14-9C63-49AA-BFCC-A1C1C3B54242}" dt="2023-06-09T13:18:48.097" v="235" actId="478"/>
          <ac:picMkLst>
            <pc:docMk/>
            <pc:sldMk cId="2389564058" sldId="259"/>
            <ac:picMk id="13" creationId="{243CEBD7-9217-8081-6A5E-5B639B66C12C}"/>
          </ac:picMkLst>
        </pc:picChg>
        <pc:picChg chg="del">
          <ac:chgData name="ryan yeo" userId="59756fa4cef77ae0" providerId="LiveId" clId="{65182D14-9C63-49AA-BFCC-A1C1C3B54242}" dt="2023-06-09T13:18:47.058" v="234" actId="478"/>
          <ac:picMkLst>
            <pc:docMk/>
            <pc:sldMk cId="2389564058" sldId="259"/>
            <ac:picMk id="15" creationId="{755AD644-5D45-3DB2-DBF9-EC30B787588E}"/>
          </ac:picMkLst>
        </pc:picChg>
        <pc:picChg chg="add mod">
          <ac:chgData name="ryan yeo" userId="59756fa4cef77ae0" providerId="LiveId" clId="{65182D14-9C63-49AA-BFCC-A1C1C3B54242}" dt="2023-06-09T13:20:27.761" v="268" actId="14100"/>
          <ac:picMkLst>
            <pc:docMk/>
            <pc:sldMk cId="2389564058" sldId="259"/>
            <ac:picMk id="16" creationId="{6AAB93C6-17FF-2319-E951-DA6CA7F92885}"/>
          </ac:picMkLst>
        </pc:picChg>
        <pc:picChg chg="add mod">
          <ac:chgData name="ryan yeo" userId="59756fa4cef77ae0" providerId="LiveId" clId="{65182D14-9C63-49AA-BFCC-A1C1C3B54242}" dt="2023-06-09T13:20:46.662" v="274" actId="14100"/>
          <ac:picMkLst>
            <pc:docMk/>
            <pc:sldMk cId="2389564058" sldId="259"/>
            <ac:picMk id="18" creationId="{39AB65ED-88C6-398A-C421-76B20431DE68}"/>
          </ac:picMkLst>
        </pc:picChg>
        <pc:picChg chg="add mod">
          <ac:chgData name="ryan yeo" userId="59756fa4cef77ae0" providerId="LiveId" clId="{65182D14-9C63-49AA-BFCC-A1C1C3B54242}" dt="2023-06-09T13:21:32.007" v="284" actId="14100"/>
          <ac:picMkLst>
            <pc:docMk/>
            <pc:sldMk cId="2389564058" sldId="259"/>
            <ac:picMk id="20" creationId="{CE39C167-2F66-E3EE-F498-F577AF9AC179}"/>
          </ac:picMkLst>
        </pc:picChg>
        <pc:picChg chg="add mod">
          <ac:chgData name="ryan yeo" userId="59756fa4cef77ae0" providerId="LiveId" clId="{65182D14-9C63-49AA-BFCC-A1C1C3B54242}" dt="2023-06-09T13:21:59.326" v="292" actId="14100"/>
          <ac:picMkLst>
            <pc:docMk/>
            <pc:sldMk cId="2389564058" sldId="259"/>
            <ac:picMk id="22" creationId="{B98F011F-8771-AC47-A00C-2A2412383A62}"/>
          </ac:picMkLst>
        </pc:picChg>
      </pc:sldChg>
      <pc:sldChg chg="addSp delSp modSp mod">
        <pc:chgData name="ryan yeo" userId="59756fa4cef77ae0" providerId="LiveId" clId="{65182D14-9C63-49AA-BFCC-A1C1C3B54242}" dt="2023-06-09T13:22:50.844" v="307" actId="14100"/>
        <pc:sldMkLst>
          <pc:docMk/>
          <pc:sldMk cId="4044222662" sldId="260"/>
        </pc:sldMkLst>
        <pc:spChg chg="add del mod">
          <ac:chgData name="ryan yeo" userId="59756fa4cef77ae0" providerId="LiveId" clId="{65182D14-9C63-49AA-BFCC-A1C1C3B54242}" dt="2023-06-09T13:22:26.612" v="295" actId="478"/>
          <ac:spMkLst>
            <pc:docMk/>
            <pc:sldMk cId="4044222662" sldId="260"/>
            <ac:spMk id="4" creationId="{7E04B541-5170-B48B-9B08-43A24262A8AF}"/>
          </ac:spMkLst>
        </pc:spChg>
        <pc:picChg chg="del">
          <ac:chgData name="ryan yeo" userId="59756fa4cef77ae0" providerId="LiveId" clId="{65182D14-9C63-49AA-BFCC-A1C1C3B54242}" dt="2023-06-09T13:22:13.207" v="294" actId="478"/>
          <ac:picMkLst>
            <pc:docMk/>
            <pc:sldMk cId="4044222662" sldId="260"/>
            <ac:picMk id="5" creationId="{E77ADECA-714E-DBD8-3661-67EF8AC1CF69}"/>
          </ac:picMkLst>
        </pc:picChg>
        <pc:picChg chg="add mod">
          <ac:chgData name="ryan yeo" userId="59756fa4cef77ae0" providerId="LiveId" clId="{65182D14-9C63-49AA-BFCC-A1C1C3B54242}" dt="2023-06-09T13:22:50.844" v="307" actId="14100"/>
          <ac:picMkLst>
            <pc:docMk/>
            <pc:sldMk cId="4044222662" sldId="260"/>
            <ac:picMk id="7" creationId="{094FEA49-F7E9-32B6-4622-AC722928510E}"/>
          </ac:picMkLst>
        </pc:picChg>
      </pc:sldChg>
      <pc:sldChg chg="addSp delSp modSp mod modAnim">
        <pc:chgData name="ryan yeo" userId="59756fa4cef77ae0" providerId="LiveId" clId="{65182D14-9C63-49AA-BFCC-A1C1C3B54242}" dt="2023-06-09T13:27:29.908" v="362"/>
        <pc:sldMkLst>
          <pc:docMk/>
          <pc:sldMk cId="191224980" sldId="261"/>
        </pc:sldMkLst>
        <pc:picChg chg="add mod">
          <ac:chgData name="ryan yeo" userId="59756fa4cef77ae0" providerId="LiveId" clId="{65182D14-9C63-49AA-BFCC-A1C1C3B54242}" dt="2023-06-09T13:25:22.148" v="343" actId="14100"/>
          <ac:picMkLst>
            <pc:docMk/>
            <pc:sldMk cId="191224980" sldId="261"/>
            <ac:picMk id="4" creationId="{3E8EDACB-B34C-1F0E-541E-6B41B95AA96D}"/>
          </ac:picMkLst>
        </pc:picChg>
        <pc:picChg chg="add mod">
          <ac:chgData name="ryan yeo" userId="59756fa4cef77ae0" providerId="LiveId" clId="{65182D14-9C63-49AA-BFCC-A1C1C3B54242}" dt="2023-06-09T13:25:27.322" v="345" actId="14100"/>
          <ac:picMkLst>
            <pc:docMk/>
            <pc:sldMk cId="191224980" sldId="261"/>
            <ac:picMk id="6" creationId="{1433EB6E-A095-A0FA-C2E4-8C603AE337B5}"/>
          </ac:picMkLst>
        </pc:picChg>
        <pc:picChg chg="del">
          <ac:chgData name="ryan yeo" userId="59756fa4cef77ae0" providerId="LiveId" clId="{65182D14-9C63-49AA-BFCC-A1C1C3B54242}" dt="2023-06-09T13:23:00.249" v="308" actId="478"/>
          <ac:picMkLst>
            <pc:docMk/>
            <pc:sldMk cId="191224980" sldId="261"/>
            <ac:picMk id="7" creationId="{34AC4617-9C65-50B5-014F-1A04EAD72DBC}"/>
          </ac:picMkLst>
        </pc:picChg>
        <pc:picChg chg="del">
          <ac:chgData name="ryan yeo" userId="59756fa4cef77ae0" providerId="LiveId" clId="{65182D14-9C63-49AA-BFCC-A1C1C3B54242}" dt="2023-06-09T13:23:01.212" v="309" actId="478"/>
          <ac:picMkLst>
            <pc:docMk/>
            <pc:sldMk cId="191224980" sldId="261"/>
            <ac:picMk id="9" creationId="{391BC62E-6DB7-E1AF-3F88-672333971CC0}"/>
          </ac:picMkLst>
        </pc:picChg>
        <pc:picChg chg="add mod">
          <ac:chgData name="ryan yeo" userId="59756fa4cef77ae0" providerId="LiveId" clId="{65182D14-9C63-49AA-BFCC-A1C1C3B54242}" dt="2023-06-09T13:25:48.530" v="356" actId="14100"/>
          <ac:picMkLst>
            <pc:docMk/>
            <pc:sldMk cId="191224980" sldId="261"/>
            <ac:picMk id="10" creationId="{CFD03CED-8993-F7FD-7F46-7AE2419985A7}"/>
          </ac:picMkLst>
        </pc:picChg>
        <pc:picChg chg="del">
          <ac:chgData name="ryan yeo" userId="59756fa4cef77ae0" providerId="LiveId" clId="{65182D14-9C63-49AA-BFCC-A1C1C3B54242}" dt="2023-06-09T13:23:01.618" v="310" actId="478"/>
          <ac:picMkLst>
            <pc:docMk/>
            <pc:sldMk cId="191224980" sldId="261"/>
            <ac:picMk id="11" creationId="{4FE8E916-F622-5D06-5BB5-3CB01E72568D}"/>
          </ac:picMkLst>
        </pc:picChg>
        <pc:picChg chg="add mod">
          <ac:chgData name="ryan yeo" userId="59756fa4cef77ae0" providerId="LiveId" clId="{65182D14-9C63-49AA-BFCC-A1C1C3B54242}" dt="2023-06-09T13:27:26.978" v="361" actId="14100"/>
          <ac:picMkLst>
            <pc:docMk/>
            <pc:sldMk cId="191224980" sldId="261"/>
            <ac:picMk id="13" creationId="{75EC0011-2C7A-48A3-4B3E-12167D9C19B1}"/>
          </ac:picMkLst>
        </pc:picChg>
      </pc:sldChg>
      <pc:sldChg chg="addSp delSp modSp mod delAnim modAnim">
        <pc:chgData name="ryan yeo" userId="59756fa4cef77ae0" providerId="LiveId" clId="{65182D14-9C63-49AA-BFCC-A1C1C3B54242}" dt="2023-06-09T13:30:45.742" v="418"/>
        <pc:sldMkLst>
          <pc:docMk/>
          <pc:sldMk cId="169337589" sldId="262"/>
        </pc:sldMkLst>
        <pc:spChg chg="add del mod">
          <ac:chgData name="ryan yeo" userId="59756fa4cef77ae0" providerId="LiveId" clId="{65182D14-9C63-49AA-BFCC-A1C1C3B54242}" dt="2023-06-09T13:27:33.594" v="363" actId="478"/>
          <ac:spMkLst>
            <pc:docMk/>
            <pc:sldMk cId="169337589" sldId="262"/>
            <ac:spMk id="4" creationId="{FD5120D6-D9ED-9520-B383-F51CCA0E90B3}"/>
          </ac:spMkLst>
        </pc:spChg>
        <pc:picChg chg="del">
          <ac:chgData name="ryan yeo" userId="59756fa4cef77ae0" providerId="LiveId" clId="{65182D14-9C63-49AA-BFCC-A1C1C3B54242}" dt="2023-06-09T13:23:07.494" v="317" actId="478"/>
          <ac:picMkLst>
            <pc:docMk/>
            <pc:sldMk cId="169337589" sldId="262"/>
            <ac:picMk id="5" creationId="{C795F845-E969-D621-68F6-7719C5EF2D3A}"/>
          </ac:picMkLst>
        </pc:picChg>
        <pc:picChg chg="del">
          <ac:chgData name="ryan yeo" userId="59756fa4cef77ae0" providerId="LiveId" clId="{65182D14-9C63-49AA-BFCC-A1C1C3B54242}" dt="2023-06-09T13:23:07.072" v="316" actId="478"/>
          <ac:picMkLst>
            <pc:docMk/>
            <pc:sldMk cId="169337589" sldId="262"/>
            <ac:picMk id="7" creationId="{4E00B9AD-31C9-C078-5197-BB7AB883AB5F}"/>
          </ac:picMkLst>
        </pc:picChg>
        <pc:picChg chg="add mod">
          <ac:chgData name="ryan yeo" userId="59756fa4cef77ae0" providerId="LiveId" clId="{65182D14-9C63-49AA-BFCC-A1C1C3B54242}" dt="2023-06-09T13:28:10.667" v="372" actId="14100"/>
          <ac:picMkLst>
            <pc:docMk/>
            <pc:sldMk cId="169337589" sldId="262"/>
            <ac:picMk id="8" creationId="{99F24343-472E-B662-A3F9-2440694DD747}"/>
          </ac:picMkLst>
        </pc:picChg>
        <pc:picChg chg="del">
          <ac:chgData name="ryan yeo" userId="59756fa4cef77ae0" providerId="LiveId" clId="{65182D14-9C63-49AA-BFCC-A1C1C3B54242}" dt="2023-06-09T13:23:06.667" v="315" actId="478"/>
          <ac:picMkLst>
            <pc:docMk/>
            <pc:sldMk cId="169337589" sldId="262"/>
            <ac:picMk id="9" creationId="{C80AFD1B-2186-65BC-5635-FD81E309C8EA}"/>
          </ac:picMkLst>
        </pc:picChg>
        <pc:picChg chg="del mod">
          <ac:chgData name="ryan yeo" userId="59756fa4cef77ae0" providerId="LiveId" clId="{65182D14-9C63-49AA-BFCC-A1C1C3B54242}" dt="2023-06-09T13:23:06.272" v="314" actId="478"/>
          <ac:picMkLst>
            <pc:docMk/>
            <pc:sldMk cId="169337589" sldId="262"/>
            <ac:picMk id="11" creationId="{259D13AF-53E2-2039-75E7-942E555029A2}"/>
          </ac:picMkLst>
        </pc:picChg>
        <pc:picChg chg="add mod">
          <ac:chgData name="ryan yeo" userId="59756fa4cef77ae0" providerId="LiveId" clId="{65182D14-9C63-49AA-BFCC-A1C1C3B54242}" dt="2023-06-09T13:28:34.665" v="380" actId="14100"/>
          <ac:picMkLst>
            <pc:docMk/>
            <pc:sldMk cId="169337589" sldId="262"/>
            <ac:picMk id="12" creationId="{E1C64CDB-C2B5-AA04-3C96-F57961AA0B1E}"/>
          </ac:picMkLst>
        </pc:picChg>
        <pc:picChg chg="del">
          <ac:chgData name="ryan yeo" userId="59756fa4cef77ae0" providerId="LiveId" clId="{65182D14-9C63-49AA-BFCC-A1C1C3B54242}" dt="2023-06-09T13:23:05.198" v="311" actId="478"/>
          <ac:picMkLst>
            <pc:docMk/>
            <pc:sldMk cId="169337589" sldId="262"/>
            <ac:picMk id="13" creationId="{EBC498B3-7967-3622-0C52-AC2C41517421}"/>
          </ac:picMkLst>
        </pc:picChg>
        <pc:picChg chg="del">
          <ac:chgData name="ryan yeo" userId="59756fa4cef77ae0" providerId="LiveId" clId="{65182D14-9C63-49AA-BFCC-A1C1C3B54242}" dt="2023-06-09T13:23:05.685" v="312" actId="478"/>
          <ac:picMkLst>
            <pc:docMk/>
            <pc:sldMk cId="169337589" sldId="262"/>
            <ac:picMk id="15" creationId="{BF439BF2-3B11-8437-41B6-022004308783}"/>
          </ac:picMkLst>
        </pc:picChg>
        <pc:picChg chg="add mod">
          <ac:chgData name="ryan yeo" userId="59756fa4cef77ae0" providerId="LiveId" clId="{65182D14-9C63-49AA-BFCC-A1C1C3B54242}" dt="2023-06-09T13:29:17.514" v="391" actId="14100"/>
          <ac:picMkLst>
            <pc:docMk/>
            <pc:sldMk cId="169337589" sldId="262"/>
            <ac:picMk id="16" creationId="{3B4D9956-1035-00D2-0DEB-4E190EC652BD}"/>
          </ac:picMkLst>
        </pc:picChg>
        <pc:picChg chg="add mod">
          <ac:chgData name="ryan yeo" userId="59756fa4cef77ae0" providerId="LiveId" clId="{65182D14-9C63-49AA-BFCC-A1C1C3B54242}" dt="2023-06-09T13:29:31.895" v="396" actId="14100"/>
          <ac:picMkLst>
            <pc:docMk/>
            <pc:sldMk cId="169337589" sldId="262"/>
            <ac:picMk id="18" creationId="{03E2CB50-5DE8-DE3A-8E18-0000C9631165}"/>
          </ac:picMkLst>
        </pc:picChg>
        <pc:picChg chg="add mod">
          <ac:chgData name="ryan yeo" userId="59756fa4cef77ae0" providerId="LiveId" clId="{65182D14-9C63-49AA-BFCC-A1C1C3B54242}" dt="2023-06-09T13:30:16.247" v="408" actId="14100"/>
          <ac:picMkLst>
            <pc:docMk/>
            <pc:sldMk cId="169337589" sldId="262"/>
            <ac:picMk id="20" creationId="{1AB4B0F6-0DA0-5184-DDBA-7E50351B0594}"/>
          </ac:picMkLst>
        </pc:picChg>
        <pc:picChg chg="add mod">
          <ac:chgData name="ryan yeo" userId="59756fa4cef77ae0" providerId="LiveId" clId="{65182D14-9C63-49AA-BFCC-A1C1C3B54242}" dt="2023-06-09T13:30:34.190" v="413" actId="14100"/>
          <ac:picMkLst>
            <pc:docMk/>
            <pc:sldMk cId="169337589" sldId="262"/>
            <ac:picMk id="22" creationId="{9DFCC6C1-FCBB-FF29-8625-3F706A7AA879}"/>
          </ac:picMkLst>
        </pc:picChg>
      </pc:sldChg>
      <pc:sldChg chg="addSp delSp modSp mod">
        <pc:chgData name="ryan yeo" userId="59756fa4cef77ae0" providerId="LiveId" clId="{65182D14-9C63-49AA-BFCC-A1C1C3B54242}" dt="2023-06-09T13:32:12.860" v="443" actId="14100"/>
        <pc:sldMkLst>
          <pc:docMk/>
          <pc:sldMk cId="296854816" sldId="263"/>
        </pc:sldMkLst>
        <pc:spChg chg="add del mod">
          <ac:chgData name="ryan yeo" userId="59756fa4cef77ae0" providerId="LiveId" clId="{65182D14-9C63-49AA-BFCC-A1C1C3B54242}" dt="2023-06-09T13:31:09.777" v="422" actId="931"/>
          <ac:spMkLst>
            <pc:docMk/>
            <pc:sldMk cId="296854816" sldId="263"/>
            <ac:spMk id="4" creationId="{E91C45B9-8878-407B-FDF0-6453F56717A5}"/>
          </ac:spMkLst>
        </pc:spChg>
        <pc:picChg chg="del">
          <ac:chgData name="ryan yeo" userId="59756fa4cef77ae0" providerId="LiveId" clId="{65182D14-9C63-49AA-BFCC-A1C1C3B54242}" dt="2023-06-09T13:30:53.369" v="421" actId="478"/>
          <ac:picMkLst>
            <pc:docMk/>
            <pc:sldMk cId="296854816" sldId="263"/>
            <ac:picMk id="5" creationId="{20708800-C1DB-4DDA-55AC-BDB3E6283211}"/>
          </ac:picMkLst>
        </pc:picChg>
        <pc:picChg chg="del">
          <ac:chgData name="ryan yeo" userId="59756fa4cef77ae0" providerId="LiveId" clId="{65182D14-9C63-49AA-BFCC-A1C1C3B54242}" dt="2023-06-09T13:30:53.024" v="420" actId="478"/>
          <ac:picMkLst>
            <pc:docMk/>
            <pc:sldMk cId="296854816" sldId="263"/>
            <ac:picMk id="7" creationId="{950906CB-54B6-9CC5-CDA3-B1B41C99FC77}"/>
          </ac:picMkLst>
        </pc:picChg>
        <pc:picChg chg="add mod">
          <ac:chgData name="ryan yeo" userId="59756fa4cef77ae0" providerId="LiveId" clId="{65182D14-9C63-49AA-BFCC-A1C1C3B54242}" dt="2023-06-09T13:32:12.860" v="443" actId="14100"/>
          <ac:picMkLst>
            <pc:docMk/>
            <pc:sldMk cId="296854816" sldId="263"/>
            <ac:picMk id="8" creationId="{4C031193-20FE-4E38-94DF-CEAFFFA74657}"/>
          </ac:picMkLst>
        </pc:picChg>
        <pc:picChg chg="del">
          <ac:chgData name="ryan yeo" userId="59756fa4cef77ae0" providerId="LiveId" clId="{65182D14-9C63-49AA-BFCC-A1C1C3B54242}" dt="2023-06-09T13:30:52.543" v="419" actId="478"/>
          <ac:picMkLst>
            <pc:docMk/>
            <pc:sldMk cId="296854816" sldId="263"/>
            <ac:picMk id="9" creationId="{E99D7550-F9C0-A7CF-3919-E296EB0FF9BD}"/>
          </ac:picMkLst>
        </pc:picChg>
        <pc:picChg chg="add mod">
          <ac:chgData name="ryan yeo" userId="59756fa4cef77ae0" providerId="LiveId" clId="{65182D14-9C63-49AA-BFCC-A1C1C3B54242}" dt="2023-06-09T13:31:42.011" v="433" actId="14100"/>
          <ac:picMkLst>
            <pc:docMk/>
            <pc:sldMk cId="296854816" sldId="263"/>
            <ac:picMk id="11" creationId="{5249DB9F-4A2A-AEAF-EDFA-B51C79993A40}"/>
          </ac:picMkLst>
        </pc:picChg>
        <pc:picChg chg="add mod">
          <ac:chgData name="ryan yeo" userId="59756fa4cef77ae0" providerId="LiveId" clId="{65182D14-9C63-49AA-BFCC-A1C1C3B54242}" dt="2023-06-09T13:32:10.171" v="442" actId="14100"/>
          <ac:picMkLst>
            <pc:docMk/>
            <pc:sldMk cId="296854816" sldId="263"/>
            <ac:picMk id="13" creationId="{18DD8C6A-21D4-90EB-42FB-E807220E5490}"/>
          </ac:picMkLst>
        </pc:picChg>
      </pc:sldChg>
      <pc:sldChg chg="addSp delSp modSp mod delAnim modAnim">
        <pc:chgData name="ryan yeo" userId="59756fa4cef77ae0" providerId="LiveId" clId="{65182D14-9C63-49AA-BFCC-A1C1C3B54242}" dt="2023-06-09T13:36:46.910" v="525"/>
        <pc:sldMkLst>
          <pc:docMk/>
          <pc:sldMk cId="2994148724" sldId="264"/>
        </pc:sldMkLst>
        <pc:spChg chg="add del mod">
          <ac:chgData name="ryan yeo" userId="59756fa4cef77ae0" providerId="LiveId" clId="{65182D14-9C63-49AA-BFCC-A1C1C3B54242}" dt="2023-06-09T13:32:48.455" v="454" actId="931"/>
          <ac:spMkLst>
            <pc:docMk/>
            <pc:sldMk cId="2994148724" sldId="264"/>
            <ac:spMk id="4" creationId="{781BA7D7-8C63-63D8-FE99-DC08C6AEDDEB}"/>
          </ac:spMkLst>
        </pc:spChg>
        <pc:picChg chg="del">
          <ac:chgData name="ryan yeo" userId="59756fa4cef77ae0" providerId="LiveId" clId="{65182D14-9C63-49AA-BFCC-A1C1C3B54242}" dt="2023-06-09T13:32:31.691" v="453" actId="478"/>
          <ac:picMkLst>
            <pc:docMk/>
            <pc:sldMk cId="2994148724" sldId="264"/>
            <ac:picMk id="5" creationId="{FD0C86FC-7676-9755-B3E5-8EC463B73CE8}"/>
          </ac:picMkLst>
        </pc:picChg>
        <pc:picChg chg="del">
          <ac:chgData name="ryan yeo" userId="59756fa4cef77ae0" providerId="LiveId" clId="{65182D14-9C63-49AA-BFCC-A1C1C3B54242}" dt="2023-06-09T13:32:28.920" v="452" actId="478"/>
          <ac:picMkLst>
            <pc:docMk/>
            <pc:sldMk cId="2994148724" sldId="264"/>
            <ac:picMk id="7" creationId="{EFDE6AE5-2F26-9014-6BAC-6B57DAA7E8F8}"/>
          </ac:picMkLst>
        </pc:picChg>
        <pc:picChg chg="add mod">
          <ac:chgData name="ryan yeo" userId="59756fa4cef77ae0" providerId="LiveId" clId="{65182D14-9C63-49AA-BFCC-A1C1C3B54242}" dt="2023-06-09T13:32:52.160" v="457" actId="14100"/>
          <ac:picMkLst>
            <pc:docMk/>
            <pc:sldMk cId="2994148724" sldId="264"/>
            <ac:picMk id="8" creationId="{4993D78B-3CD2-BBA6-FEA7-43FCDCB4ADB4}"/>
          </ac:picMkLst>
        </pc:picChg>
        <pc:picChg chg="del">
          <ac:chgData name="ryan yeo" userId="59756fa4cef77ae0" providerId="LiveId" clId="{65182D14-9C63-49AA-BFCC-A1C1C3B54242}" dt="2023-06-09T13:32:28.515" v="451" actId="478"/>
          <ac:picMkLst>
            <pc:docMk/>
            <pc:sldMk cId="2994148724" sldId="264"/>
            <ac:picMk id="9" creationId="{B67E67CB-9DE0-EB74-078F-1125148C1CF0}"/>
          </ac:picMkLst>
        </pc:picChg>
        <pc:picChg chg="del">
          <ac:chgData name="ryan yeo" userId="59756fa4cef77ae0" providerId="LiveId" clId="{65182D14-9C63-49AA-BFCC-A1C1C3B54242}" dt="2023-06-09T13:32:27.694" v="449" actId="478"/>
          <ac:picMkLst>
            <pc:docMk/>
            <pc:sldMk cId="2994148724" sldId="264"/>
            <ac:picMk id="11" creationId="{D0CA6A3C-D70C-E198-6233-2F5928F2AFAC}"/>
          </ac:picMkLst>
        </pc:picChg>
        <pc:picChg chg="add mod">
          <ac:chgData name="ryan yeo" userId="59756fa4cef77ae0" providerId="LiveId" clId="{65182D14-9C63-49AA-BFCC-A1C1C3B54242}" dt="2023-06-09T13:33:41.228" v="473" actId="14100"/>
          <ac:picMkLst>
            <pc:docMk/>
            <pc:sldMk cId="2994148724" sldId="264"/>
            <ac:picMk id="12" creationId="{A8550092-0298-E6DE-DEF6-EB3BB2FCC5C4}"/>
          </ac:picMkLst>
        </pc:picChg>
        <pc:picChg chg="del">
          <ac:chgData name="ryan yeo" userId="59756fa4cef77ae0" providerId="LiveId" clId="{65182D14-9C63-49AA-BFCC-A1C1C3B54242}" dt="2023-06-09T13:32:28.112" v="450" actId="478"/>
          <ac:picMkLst>
            <pc:docMk/>
            <pc:sldMk cId="2994148724" sldId="264"/>
            <ac:picMk id="13" creationId="{AFACDC51-3C31-1D4B-1F3C-237BCE94654F}"/>
          </ac:picMkLst>
        </pc:picChg>
        <pc:picChg chg="del">
          <ac:chgData name="ryan yeo" userId="59756fa4cef77ae0" providerId="LiveId" clId="{65182D14-9C63-49AA-BFCC-A1C1C3B54242}" dt="2023-06-09T13:32:26.877" v="447" actId="478"/>
          <ac:picMkLst>
            <pc:docMk/>
            <pc:sldMk cId="2994148724" sldId="264"/>
            <ac:picMk id="15" creationId="{6BE906D8-D9A9-CC03-FE0A-093AB764BB31}"/>
          </ac:picMkLst>
        </pc:picChg>
        <pc:picChg chg="add mod">
          <ac:chgData name="ryan yeo" userId="59756fa4cef77ae0" providerId="LiveId" clId="{65182D14-9C63-49AA-BFCC-A1C1C3B54242}" dt="2023-06-09T13:33:47.369" v="476" actId="14100"/>
          <ac:picMkLst>
            <pc:docMk/>
            <pc:sldMk cId="2994148724" sldId="264"/>
            <ac:picMk id="16" creationId="{4614E36B-24DD-82E0-94A4-F8855B8C98DD}"/>
          </ac:picMkLst>
        </pc:picChg>
        <pc:picChg chg="del">
          <ac:chgData name="ryan yeo" userId="59756fa4cef77ae0" providerId="LiveId" clId="{65182D14-9C63-49AA-BFCC-A1C1C3B54242}" dt="2023-06-09T13:32:27.279" v="448" actId="478"/>
          <ac:picMkLst>
            <pc:docMk/>
            <pc:sldMk cId="2994148724" sldId="264"/>
            <ac:picMk id="17" creationId="{01527874-4786-0076-B16E-E54F336ECF23}"/>
          </ac:picMkLst>
        </pc:picChg>
        <pc:picChg chg="del">
          <ac:chgData name="ryan yeo" userId="59756fa4cef77ae0" providerId="LiveId" clId="{65182D14-9C63-49AA-BFCC-A1C1C3B54242}" dt="2023-06-09T13:32:26.391" v="446" actId="478"/>
          <ac:picMkLst>
            <pc:docMk/>
            <pc:sldMk cId="2994148724" sldId="264"/>
            <ac:picMk id="19" creationId="{7F3635B4-648F-97B0-DCBA-522ED6A70B28}"/>
          </ac:picMkLst>
        </pc:picChg>
        <pc:picChg chg="add mod">
          <ac:chgData name="ryan yeo" userId="59756fa4cef77ae0" providerId="LiveId" clId="{65182D14-9C63-49AA-BFCC-A1C1C3B54242}" dt="2023-06-09T13:34:19.686" v="483" actId="14100"/>
          <ac:picMkLst>
            <pc:docMk/>
            <pc:sldMk cId="2994148724" sldId="264"/>
            <ac:picMk id="20" creationId="{F837C60B-50BF-8877-701F-3DA6B0928807}"/>
          </ac:picMkLst>
        </pc:picChg>
        <pc:picChg chg="del">
          <ac:chgData name="ryan yeo" userId="59756fa4cef77ae0" providerId="LiveId" clId="{65182D14-9C63-49AA-BFCC-A1C1C3B54242}" dt="2023-06-09T13:32:25.771" v="445" actId="478"/>
          <ac:picMkLst>
            <pc:docMk/>
            <pc:sldMk cId="2994148724" sldId="264"/>
            <ac:picMk id="21" creationId="{CB0A0011-640D-A00D-B3C6-05A2CD1572FB}"/>
          </ac:picMkLst>
        </pc:picChg>
        <pc:picChg chg="del">
          <ac:chgData name="ryan yeo" userId="59756fa4cef77ae0" providerId="LiveId" clId="{65182D14-9C63-49AA-BFCC-A1C1C3B54242}" dt="2023-06-09T13:32:24.403" v="444" actId="478"/>
          <ac:picMkLst>
            <pc:docMk/>
            <pc:sldMk cId="2994148724" sldId="264"/>
            <ac:picMk id="23" creationId="{D2A1D09F-4576-78A1-D4FE-7E9E58FB5DA4}"/>
          </ac:picMkLst>
        </pc:picChg>
        <pc:picChg chg="add mod">
          <ac:chgData name="ryan yeo" userId="59756fa4cef77ae0" providerId="LiveId" clId="{65182D14-9C63-49AA-BFCC-A1C1C3B54242}" dt="2023-06-09T13:34:47.140" v="490" actId="14100"/>
          <ac:picMkLst>
            <pc:docMk/>
            <pc:sldMk cId="2994148724" sldId="264"/>
            <ac:picMk id="24" creationId="{D4A041F9-748F-CAC7-1815-B40F47003399}"/>
          </ac:picMkLst>
        </pc:picChg>
        <pc:picChg chg="add mod">
          <ac:chgData name="ryan yeo" userId="59756fa4cef77ae0" providerId="LiveId" clId="{65182D14-9C63-49AA-BFCC-A1C1C3B54242}" dt="2023-06-09T13:35:05.579" v="498" actId="14100"/>
          <ac:picMkLst>
            <pc:docMk/>
            <pc:sldMk cId="2994148724" sldId="264"/>
            <ac:picMk id="26" creationId="{900E7681-29EA-C357-55D3-FF9BA1B05F53}"/>
          </ac:picMkLst>
        </pc:picChg>
        <pc:picChg chg="add mod">
          <ac:chgData name="ryan yeo" userId="59756fa4cef77ae0" providerId="LiveId" clId="{65182D14-9C63-49AA-BFCC-A1C1C3B54242}" dt="2023-06-09T13:36:36.039" v="521" actId="1076"/>
          <ac:picMkLst>
            <pc:docMk/>
            <pc:sldMk cId="2994148724" sldId="264"/>
            <ac:picMk id="28" creationId="{91A3C38B-F0DD-003B-31AF-BB6EC6F0606D}"/>
          </ac:picMkLst>
        </pc:picChg>
        <pc:picChg chg="add mod">
          <ac:chgData name="ryan yeo" userId="59756fa4cef77ae0" providerId="LiveId" clId="{65182D14-9C63-49AA-BFCC-A1C1C3B54242}" dt="2023-06-09T13:36:38.737" v="522" actId="14100"/>
          <ac:picMkLst>
            <pc:docMk/>
            <pc:sldMk cId="2994148724" sldId="264"/>
            <ac:picMk id="30" creationId="{C2CA5C73-7B25-9148-51A8-78F6DA8C9F7E}"/>
          </ac:picMkLst>
        </pc:picChg>
      </pc:sldChg>
      <pc:sldChg chg="addSp delSp modSp mod">
        <pc:chgData name="ryan yeo" userId="59756fa4cef77ae0" providerId="LiveId" clId="{65182D14-9C63-49AA-BFCC-A1C1C3B54242}" dt="2023-06-09T13:37:20.153" v="529" actId="962"/>
        <pc:sldMkLst>
          <pc:docMk/>
          <pc:sldMk cId="1012815478" sldId="265"/>
        </pc:sldMkLst>
        <pc:spChg chg="add del mod">
          <ac:chgData name="ryan yeo" userId="59756fa4cef77ae0" providerId="LiveId" clId="{65182D14-9C63-49AA-BFCC-A1C1C3B54242}" dt="2023-06-09T13:37:19.556" v="527" actId="931"/>
          <ac:spMkLst>
            <pc:docMk/>
            <pc:sldMk cId="1012815478" sldId="265"/>
            <ac:spMk id="4" creationId="{0B70BC59-CDBE-1006-5591-18BFCBF88403}"/>
          </ac:spMkLst>
        </pc:spChg>
        <pc:picChg chg="del">
          <ac:chgData name="ryan yeo" userId="59756fa4cef77ae0" providerId="LiveId" clId="{65182D14-9C63-49AA-BFCC-A1C1C3B54242}" dt="2023-06-09T13:37:07.246" v="526" actId="478"/>
          <ac:picMkLst>
            <pc:docMk/>
            <pc:sldMk cId="1012815478" sldId="265"/>
            <ac:picMk id="5" creationId="{BCB784E5-21A8-724E-CB01-2A004F542C1A}"/>
          </ac:picMkLst>
        </pc:picChg>
        <pc:picChg chg="add mod">
          <ac:chgData name="ryan yeo" userId="59756fa4cef77ae0" providerId="LiveId" clId="{65182D14-9C63-49AA-BFCC-A1C1C3B54242}" dt="2023-06-09T13:37:20.153" v="529" actId="962"/>
          <ac:picMkLst>
            <pc:docMk/>
            <pc:sldMk cId="1012815478" sldId="265"/>
            <ac:picMk id="7" creationId="{48D931F1-B693-9C85-C61F-C975661B1F02}"/>
          </ac:picMkLst>
        </pc:picChg>
      </pc:sldChg>
    </pc:docChg>
  </pc:docChgLst>
  <pc:docChgLst>
    <pc:chgData name="ryan yeo" userId="59756fa4cef77ae0" providerId="LiveId" clId="{A9B6E8B4-67D2-4771-A0AF-347747932144}"/>
    <pc:docChg chg="undo custSel addSld modSld">
      <pc:chgData name="ryan yeo" userId="59756fa4cef77ae0" providerId="LiveId" clId="{A9B6E8B4-67D2-4771-A0AF-347747932144}" dt="2023-06-09T12:54:32.894" v="840" actId="962"/>
      <pc:docMkLst>
        <pc:docMk/>
      </pc:docMkLst>
      <pc:sldChg chg="modSp new mod">
        <pc:chgData name="ryan yeo" userId="59756fa4cef77ae0" providerId="LiveId" clId="{A9B6E8B4-67D2-4771-A0AF-347747932144}" dt="2023-06-09T12:15:20.096" v="118" actId="20577"/>
        <pc:sldMkLst>
          <pc:docMk/>
          <pc:sldMk cId="3177984771" sldId="256"/>
        </pc:sldMkLst>
        <pc:spChg chg="mod">
          <ac:chgData name="ryan yeo" userId="59756fa4cef77ae0" providerId="LiveId" clId="{A9B6E8B4-67D2-4771-A0AF-347747932144}" dt="2023-06-09T12:14:59.627" v="45" actId="14100"/>
          <ac:spMkLst>
            <pc:docMk/>
            <pc:sldMk cId="3177984771" sldId="256"/>
            <ac:spMk id="2" creationId="{58D9B932-460C-067D-87B6-97F27ED9C7ED}"/>
          </ac:spMkLst>
        </pc:spChg>
        <pc:spChg chg="mod">
          <ac:chgData name="ryan yeo" userId="59756fa4cef77ae0" providerId="LiveId" clId="{A9B6E8B4-67D2-4771-A0AF-347747932144}" dt="2023-06-09T12:15:20.096" v="118" actId="20577"/>
          <ac:spMkLst>
            <pc:docMk/>
            <pc:sldMk cId="3177984771" sldId="256"/>
            <ac:spMk id="3" creationId="{1CFDE389-EAF2-9713-87D1-7AB4ED66C9F0}"/>
          </ac:spMkLst>
        </pc:spChg>
      </pc:sldChg>
      <pc:sldChg chg="addSp delSp modSp new mod setBg modAnim">
        <pc:chgData name="ryan yeo" userId="59756fa4cef77ae0" providerId="LiveId" clId="{A9B6E8B4-67D2-4771-A0AF-347747932144}" dt="2023-06-09T12:24:39.595" v="233"/>
        <pc:sldMkLst>
          <pc:docMk/>
          <pc:sldMk cId="3131544999" sldId="257"/>
        </pc:sldMkLst>
        <pc:spChg chg="mod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2" creationId="{D6D3F309-F60B-534F-226B-06E50FB37A2F}"/>
          </ac:spMkLst>
        </pc:spChg>
        <pc:spChg chg="del">
          <ac:chgData name="ryan yeo" userId="59756fa4cef77ae0" providerId="LiveId" clId="{A9B6E8B4-67D2-4771-A0AF-347747932144}" dt="2023-06-09T12:17:19.913" v="133" actId="931"/>
          <ac:spMkLst>
            <pc:docMk/>
            <pc:sldMk cId="3131544999" sldId="257"/>
            <ac:spMk id="3" creationId="{73C7F25F-12E9-645D-AA04-3B989CF5681D}"/>
          </ac:spMkLst>
        </pc:spChg>
        <pc:spChg chg="add del mod">
          <ac:chgData name="ryan yeo" userId="59756fa4cef77ae0" providerId="LiveId" clId="{A9B6E8B4-67D2-4771-A0AF-347747932144}" dt="2023-06-09T12:19:57.740" v="154" actId="478"/>
          <ac:spMkLst>
            <pc:docMk/>
            <pc:sldMk cId="3131544999" sldId="257"/>
            <ac:spMk id="8" creationId="{079DAE74-EBA5-BB78-BA5A-B12A15540DF8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15" creationId="{E724B9E8-02C8-4B2E-8770-A00A67760DF0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23" creationId="{7CBD11F3-47DD-4FDA-943A-E1F8FCBEC35A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25" creationId="{31CA7C12-308B-4675-B933-AE62CC4A7296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1" creationId="{DECE5F88-AC93-4A35-B65F-FE74E70883C9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3" creationId="{BC6DAF60-56CB-4C47-8591-452A5A00CB57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5" creationId="{42C4D082-FD64-4F25-8684-C7507F8CC455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9" creationId="{71659AD3-DCCE-47DB-A1FD-07F1C1F00B1A}"/>
          </ac:spMkLst>
        </pc:spChg>
        <pc:grpChg chg="add del">
          <ac:chgData name="ryan yeo" userId="59756fa4cef77ae0" providerId="LiveId" clId="{A9B6E8B4-67D2-4771-A0AF-347747932144}" dt="2023-06-09T12:20:22.668" v="161" actId="26606"/>
          <ac:grpSpMkLst>
            <pc:docMk/>
            <pc:sldMk cId="3131544999" sldId="257"/>
            <ac:grpSpMk id="27" creationId="{FEE58992-78CB-4307-AC40-3497AF516AFD}"/>
          </ac:grpSpMkLst>
        </pc:grpChg>
        <pc:picChg chg="add mod ord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5" creationId="{FEEB597B-8584-18E2-EE45-63DBE02914ED}"/>
          </ac:picMkLst>
        </pc:picChg>
        <pc:picChg chg="add mod ord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7" creationId="{6960216F-A8D5-E53D-AC6F-E3F0F37803F9}"/>
          </ac:picMkLst>
        </pc:picChg>
        <pc:picChg chg="add mod">
          <ac:chgData name="ryan yeo" userId="59756fa4cef77ae0" providerId="LiveId" clId="{A9B6E8B4-67D2-4771-A0AF-347747932144}" dt="2023-06-09T12:22:15.729" v="197" actId="14100"/>
          <ac:picMkLst>
            <pc:docMk/>
            <pc:sldMk cId="3131544999" sldId="257"/>
            <ac:picMk id="10" creationId="{BF19D37E-9D34-3AC7-F9BF-D57F1B9D78E0}"/>
          </ac:picMkLst>
        </pc:picChg>
        <pc:picChg chg="add mod">
          <ac:chgData name="ryan yeo" userId="59756fa4cef77ae0" providerId="LiveId" clId="{A9B6E8B4-67D2-4771-A0AF-347747932144}" dt="2023-06-09T12:21:13.342" v="178" actId="14100"/>
          <ac:picMkLst>
            <pc:docMk/>
            <pc:sldMk cId="3131544999" sldId="257"/>
            <ac:picMk id="12" creationId="{82362739-8F54-AAD5-88FA-B0F468F12C4D}"/>
          </ac:picMkLst>
        </pc:picChg>
        <pc:picChg chg="add mod">
          <ac:chgData name="ryan yeo" userId="59756fa4cef77ae0" providerId="LiveId" clId="{A9B6E8B4-67D2-4771-A0AF-347747932144}" dt="2023-06-09T12:22:05.369" v="195" actId="14100"/>
          <ac:picMkLst>
            <pc:docMk/>
            <pc:sldMk cId="3131544999" sldId="257"/>
            <ac:picMk id="14" creationId="{10A50BCF-4A04-C517-6973-3842F33C0F44}"/>
          </ac:picMkLst>
        </pc:picChg>
        <pc:picChg chg="add del mod">
          <ac:chgData name="ryan yeo" userId="59756fa4cef77ae0" providerId="LiveId" clId="{A9B6E8B4-67D2-4771-A0AF-347747932144}" dt="2023-06-09T12:22:22.314" v="199"/>
          <ac:picMkLst>
            <pc:docMk/>
            <pc:sldMk cId="3131544999" sldId="257"/>
            <ac:picMk id="16" creationId="{F33BFEDE-1FF2-04DE-B8A0-354D6683D52C}"/>
          </ac:picMkLst>
        </pc:picChg>
        <pc:picChg chg="add del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17" creationId="{7B8AE548-0BFA-4792-9962-3375923C7635}"/>
          </ac:picMkLst>
        </pc:picChg>
        <pc:picChg chg="add mod">
          <ac:chgData name="ryan yeo" userId="59756fa4cef77ae0" providerId="LiveId" clId="{A9B6E8B4-67D2-4771-A0AF-347747932144}" dt="2023-06-09T12:24:33.349" v="231" actId="14100"/>
          <ac:picMkLst>
            <pc:docMk/>
            <pc:sldMk cId="3131544999" sldId="257"/>
            <ac:picMk id="20" creationId="{6D1261FE-2611-C692-B959-9D5846027962}"/>
          </ac:picMkLst>
        </pc:picChg>
        <pc:picChg chg="add mod">
          <ac:chgData name="ryan yeo" userId="59756fa4cef77ae0" providerId="LiveId" clId="{A9B6E8B4-67D2-4771-A0AF-347747932144}" dt="2023-06-09T12:24:30.590" v="230" actId="14100"/>
          <ac:picMkLst>
            <pc:docMk/>
            <pc:sldMk cId="3131544999" sldId="257"/>
            <ac:picMk id="24" creationId="{846ADCAE-E47A-B08F-9F91-22B3895BA9B5}"/>
          </ac:picMkLst>
        </pc:picChg>
        <pc:picChg chg="add del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41" creationId="{93FFFF2D-3CAA-4DF3-B166-39F43D0A82E1}"/>
          </ac:picMkLst>
        </pc:pic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19" creationId="{67639EF4-FA83-4D85-90FE-B831AF283896}"/>
          </ac:cxnSpMkLst>
        </pc:cxn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21" creationId="{CC87E76A-8F50-413D-9BFC-C5A1525BD9BC}"/>
          </ac:cxnSpMkLst>
        </pc:cxn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37" creationId="{E547A625-F0CE-42ED-9A6E-591BB0F6F91B}"/>
          </ac:cxnSpMkLst>
        </pc:cxn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43" creationId="{0A248110-66E9-464D-A7D1-50F3F896E4C3}"/>
          </ac:cxnSpMkLst>
        </pc:cxnChg>
      </pc:sldChg>
      <pc:sldChg chg="addSp delSp modSp new mod modAnim">
        <pc:chgData name="ryan yeo" userId="59756fa4cef77ae0" providerId="LiveId" clId="{A9B6E8B4-67D2-4771-A0AF-347747932144}" dt="2023-06-09T12:31:40.477" v="330"/>
        <pc:sldMkLst>
          <pc:docMk/>
          <pc:sldMk cId="1980930862" sldId="258"/>
        </pc:sldMkLst>
        <pc:spChg chg="mod">
          <ac:chgData name="ryan yeo" userId="59756fa4cef77ae0" providerId="LiveId" clId="{A9B6E8B4-67D2-4771-A0AF-347747932144}" dt="2023-06-09T12:25:21.240" v="247" actId="20577"/>
          <ac:spMkLst>
            <pc:docMk/>
            <pc:sldMk cId="1980930862" sldId="258"/>
            <ac:spMk id="2" creationId="{78E5EA8B-FA46-5931-EB04-D6150BACA936}"/>
          </ac:spMkLst>
        </pc:spChg>
        <pc:spChg chg="del mod">
          <ac:chgData name="ryan yeo" userId="59756fa4cef77ae0" providerId="LiveId" clId="{A9B6E8B4-67D2-4771-A0AF-347747932144}" dt="2023-06-09T12:25:50.292" v="249" actId="931"/>
          <ac:spMkLst>
            <pc:docMk/>
            <pc:sldMk cId="1980930862" sldId="258"/>
            <ac:spMk id="3" creationId="{2076091F-179B-641B-602A-D1E137675755}"/>
          </ac:spMkLst>
        </pc:spChg>
        <pc:picChg chg="add mod">
          <ac:chgData name="ryan yeo" userId="59756fa4cef77ae0" providerId="LiveId" clId="{A9B6E8B4-67D2-4771-A0AF-347747932144}" dt="2023-06-09T12:26:50.340" v="266" actId="14100"/>
          <ac:picMkLst>
            <pc:docMk/>
            <pc:sldMk cId="1980930862" sldId="258"/>
            <ac:picMk id="5" creationId="{E7D4B51C-8DE2-E056-67F4-7C6C6AF776EE}"/>
          </ac:picMkLst>
        </pc:picChg>
        <pc:picChg chg="add mod">
          <ac:chgData name="ryan yeo" userId="59756fa4cef77ae0" providerId="LiveId" clId="{A9B6E8B4-67D2-4771-A0AF-347747932144}" dt="2023-06-09T12:26:43.678" v="265" actId="14100"/>
          <ac:picMkLst>
            <pc:docMk/>
            <pc:sldMk cId="1980930862" sldId="258"/>
            <ac:picMk id="7" creationId="{870CA493-7AFF-FE74-6D81-664B5636984E}"/>
          </ac:picMkLst>
        </pc:picChg>
        <pc:picChg chg="add mod">
          <ac:chgData name="ryan yeo" userId="59756fa4cef77ae0" providerId="LiveId" clId="{A9B6E8B4-67D2-4771-A0AF-347747932144}" dt="2023-06-09T12:27:33.895" v="273" actId="1076"/>
          <ac:picMkLst>
            <pc:docMk/>
            <pc:sldMk cId="1980930862" sldId="258"/>
            <ac:picMk id="9" creationId="{3B706E4D-4E8F-19C4-36B5-3509A0FDF3DE}"/>
          </ac:picMkLst>
        </pc:picChg>
        <pc:picChg chg="add mod">
          <ac:chgData name="ryan yeo" userId="59756fa4cef77ae0" providerId="LiveId" clId="{A9B6E8B4-67D2-4771-A0AF-347747932144}" dt="2023-06-09T12:28:14.157" v="284" actId="14100"/>
          <ac:picMkLst>
            <pc:docMk/>
            <pc:sldMk cId="1980930862" sldId="258"/>
            <ac:picMk id="11" creationId="{1377D41A-B482-161E-8BC1-9FC7A567EB15}"/>
          </ac:picMkLst>
        </pc:picChg>
        <pc:picChg chg="add mod">
          <ac:chgData name="ryan yeo" userId="59756fa4cef77ae0" providerId="LiveId" clId="{A9B6E8B4-67D2-4771-A0AF-347747932144}" dt="2023-06-09T12:28:30.495" v="291" actId="14100"/>
          <ac:picMkLst>
            <pc:docMk/>
            <pc:sldMk cId="1980930862" sldId="258"/>
            <ac:picMk id="13" creationId="{9A6643E9-E2DA-1C9C-36E2-854063F31D06}"/>
          </ac:picMkLst>
        </pc:picChg>
        <pc:picChg chg="add mod">
          <ac:chgData name="ryan yeo" userId="59756fa4cef77ae0" providerId="LiveId" clId="{A9B6E8B4-67D2-4771-A0AF-347747932144}" dt="2023-06-09T12:29:20.045" v="298" actId="14100"/>
          <ac:picMkLst>
            <pc:docMk/>
            <pc:sldMk cId="1980930862" sldId="258"/>
            <ac:picMk id="15" creationId="{19A5D945-813B-EB3E-C44B-020E31233899}"/>
          </ac:picMkLst>
        </pc:picChg>
        <pc:picChg chg="add mod">
          <ac:chgData name="ryan yeo" userId="59756fa4cef77ae0" providerId="LiveId" clId="{A9B6E8B4-67D2-4771-A0AF-347747932144}" dt="2023-06-09T12:30:09.674" v="308" actId="14100"/>
          <ac:picMkLst>
            <pc:docMk/>
            <pc:sldMk cId="1980930862" sldId="258"/>
            <ac:picMk id="17" creationId="{75E5F052-7C05-C5EF-0CA3-2ADC01028CC9}"/>
          </ac:picMkLst>
        </pc:picChg>
        <pc:picChg chg="add del">
          <ac:chgData name="ryan yeo" userId="59756fa4cef77ae0" providerId="LiveId" clId="{A9B6E8B4-67D2-4771-A0AF-347747932144}" dt="2023-06-09T12:30:20.172" v="311" actId="22"/>
          <ac:picMkLst>
            <pc:docMk/>
            <pc:sldMk cId="1980930862" sldId="258"/>
            <ac:picMk id="19" creationId="{498C42D4-FC6C-90A4-F3F4-D53D2A91078F}"/>
          </ac:picMkLst>
        </pc:picChg>
        <pc:picChg chg="add mod">
          <ac:chgData name="ryan yeo" userId="59756fa4cef77ae0" providerId="LiveId" clId="{A9B6E8B4-67D2-4771-A0AF-347747932144}" dt="2023-06-09T12:30:39.828" v="320" actId="14100"/>
          <ac:picMkLst>
            <pc:docMk/>
            <pc:sldMk cId="1980930862" sldId="258"/>
            <ac:picMk id="21" creationId="{47DE5D9D-6E10-5646-D3F4-22FEED2BFF7B}"/>
          </ac:picMkLst>
        </pc:picChg>
        <pc:picChg chg="add mod">
          <ac:chgData name="ryan yeo" userId="59756fa4cef77ae0" providerId="LiveId" clId="{A9B6E8B4-67D2-4771-A0AF-347747932144}" dt="2023-06-09T12:31:32.531" v="328" actId="1076"/>
          <ac:picMkLst>
            <pc:docMk/>
            <pc:sldMk cId="1980930862" sldId="258"/>
            <ac:picMk id="23" creationId="{97478F43-9D96-657F-04A2-CEA5844E67C4}"/>
          </ac:picMkLst>
        </pc:picChg>
      </pc:sldChg>
      <pc:sldChg chg="addSp delSp modSp new mod modAnim">
        <pc:chgData name="ryan yeo" userId="59756fa4cef77ae0" providerId="LiveId" clId="{A9B6E8B4-67D2-4771-A0AF-347747932144}" dt="2023-06-09T12:36:22.077" v="417"/>
        <pc:sldMkLst>
          <pc:docMk/>
          <pc:sldMk cId="2389564058" sldId="259"/>
        </pc:sldMkLst>
        <pc:spChg chg="mod">
          <ac:chgData name="ryan yeo" userId="59756fa4cef77ae0" providerId="LiveId" clId="{A9B6E8B4-67D2-4771-A0AF-347747932144}" dt="2023-06-09T12:32:13.314" v="363" actId="20577"/>
          <ac:spMkLst>
            <pc:docMk/>
            <pc:sldMk cId="2389564058" sldId="259"/>
            <ac:spMk id="2" creationId="{C4E46120-28B0-7663-F41E-129F0A55CB56}"/>
          </ac:spMkLst>
        </pc:spChg>
        <pc:spChg chg="del">
          <ac:chgData name="ryan yeo" userId="59756fa4cef77ae0" providerId="LiveId" clId="{A9B6E8B4-67D2-4771-A0AF-347747932144}" dt="2023-06-09T12:32:55.918" v="364" actId="931"/>
          <ac:spMkLst>
            <pc:docMk/>
            <pc:sldMk cId="2389564058" sldId="259"/>
            <ac:spMk id="3" creationId="{26F09657-DE91-BCA2-8BDC-2A189C54313C}"/>
          </ac:spMkLst>
        </pc:spChg>
        <pc:picChg chg="add mod">
          <ac:chgData name="ryan yeo" userId="59756fa4cef77ae0" providerId="LiveId" clId="{A9B6E8B4-67D2-4771-A0AF-347747932144}" dt="2023-06-09T12:33:05.120" v="371" actId="14100"/>
          <ac:picMkLst>
            <pc:docMk/>
            <pc:sldMk cId="2389564058" sldId="259"/>
            <ac:picMk id="5" creationId="{828408EC-B569-4C01-2178-39B541C95E35}"/>
          </ac:picMkLst>
        </pc:picChg>
        <pc:picChg chg="add mod">
          <ac:chgData name="ryan yeo" userId="59756fa4cef77ae0" providerId="LiveId" clId="{A9B6E8B4-67D2-4771-A0AF-347747932144}" dt="2023-06-09T12:33:22.770" v="379" actId="14100"/>
          <ac:picMkLst>
            <pc:docMk/>
            <pc:sldMk cId="2389564058" sldId="259"/>
            <ac:picMk id="7" creationId="{2EF8A13A-DAB9-13C7-7C73-15910F376387}"/>
          </ac:picMkLst>
        </pc:picChg>
        <pc:picChg chg="add mod">
          <ac:chgData name="ryan yeo" userId="59756fa4cef77ae0" providerId="LiveId" clId="{A9B6E8B4-67D2-4771-A0AF-347747932144}" dt="2023-06-09T12:33:49.147" v="387" actId="14100"/>
          <ac:picMkLst>
            <pc:docMk/>
            <pc:sldMk cId="2389564058" sldId="259"/>
            <ac:picMk id="9" creationId="{7E18C498-26FA-3730-6369-AD5219A545E4}"/>
          </ac:picMkLst>
        </pc:picChg>
        <pc:picChg chg="add mod">
          <ac:chgData name="ryan yeo" userId="59756fa4cef77ae0" providerId="LiveId" clId="{A9B6E8B4-67D2-4771-A0AF-347747932144}" dt="2023-06-09T12:34:21.070" v="395" actId="14100"/>
          <ac:picMkLst>
            <pc:docMk/>
            <pc:sldMk cId="2389564058" sldId="259"/>
            <ac:picMk id="11" creationId="{17BEA495-B158-1785-23D9-60F456CCA3C3}"/>
          </ac:picMkLst>
        </pc:picChg>
        <pc:picChg chg="add mod">
          <ac:chgData name="ryan yeo" userId="59756fa4cef77ae0" providerId="LiveId" clId="{A9B6E8B4-67D2-4771-A0AF-347747932144}" dt="2023-06-09T12:35:17.738" v="407" actId="14100"/>
          <ac:picMkLst>
            <pc:docMk/>
            <pc:sldMk cId="2389564058" sldId="259"/>
            <ac:picMk id="13" creationId="{243CEBD7-9217-8081-6A5E-5B639B66C12C}"/>
          </ac:picMkLst>
        </pc:picChg>
        <pc:picChg chg="add mod">
          <ac:chgData name="ryan yeo" userId="59756fa4cef77ae0" providerId="LiveId" clId="{A9B6E8B4-67D2-4771-A0AF-347747932144}" dt="2023-06-09T12:35:44.524" v="415" actId="14100"/>
          <ac:picMkLst>
            <pc:docMk/>
            <pc:sldMk cId="2389564058" sldId="259"/>
            <ac:picMk id="15" creationId="{755AD644-5D45-3DB2-DBF9-EC30B787588E}"/>
          </ac:picMkLst>
        </pc:picChg>
      </pc:sldChg>
      <pc:sldChg chg="addSp delSp modSp new mod delAnim modAnim">
        <pc:chgData name="ryan yeo" userId="59756fa4cef77ae0" providerId="LiveId" clId="{A9B6E8B4-67D2-4771-A0AF-347747932144}" dt="2023-06-09T12:39:57.809" v="494" actId="14100"/>
        <pc:sldMkLst>
          <pc:docMk/>
          <pc:sldMk cId="4044222662" sldId="260"/>
        </pc:sldMkLst>
        <pc:spChg chg="mod">
          <ac:chgData name="ryan yeo" userId="59756fa4cef77ae0" providerId="LiveId" clId="{A9B6E8B4-67D2-4771-A0AF-347747932144}" dt="2023-06-09T12:36:29.099" v="440" actId="20577"/>
          <ac:spMkLst>
            <pc:docMk/>
            <pc:sldMk cId="4044222662" sldId="260"/>
            <ac:spMk id="2" creationId="{8D2A88B5-5793-A230-BD22-7288ECCF1F9A}"/>
          </ac:spMkLst>
        </pc:spChg>
        <pc:spChg chg="del">
          <ac:chgData name="ryan yeo" userId="59756fa4cef77ae0" providerId="LiveId" clId="{A9B6E8B4-67D2-4771-A0AF-347747932144}" dt="2023-06-09T12:36:42.895" v="441" actId="931"/>
          <ac:spMkLst>
            <pc:docMk/>
            <pc:sldMk cId="4044222662" sldId="260"/>
            <ac:spMk id="3" creationId="{912DDB71-533D-5740-2FFE-0B3DAD1B4C78}"/>
          </ac:spMkLst>
        </pc:spChg>
        <pc:picChg chg="add mod">
          <ac:chgData name="ryan yeo" userId="59756fa4cef77ae0" providerId="LiveId" clId="{A9B6E8B4-67D2-4771-A0AF-347747932144}" dt="2023-06-09T12:39:57.809" v="494" actId="14100"/>
          <ac:picMkLst>
            <pc:docMk/>
            <pc:sldMk cId="4044222662" sldId="260"/>
            <ac:picMk id="5" creationId="{E77ADECA-714E-DBD8-3661-67EF8AC1CF69}"/>
          </ac:picMkLst>
        </pc:picChg>
        <pc:picChg chg="add del mod">
          <ac:chgData name="ryan yeo" userId="59756fa4cef77ae0" providerId="LiveId" clId="{A9B6E8B4-67D2-4771-A0AF-347747932144}" dt="2023-06-09T12:39:46.944" v="489" actId="478"/>
          <ac:picMkLst>
            <pc:docMk/>
            <pc:sldMk cId="4044222662" sldId="260"/>
            <ac:picMk id="7" creationId="{34AC4617-9C65-50B5-014F-1A04EAD72DBC}"/>
          </ac:picMkLst>
        </pc:picChg>
        <pc:picChg chg="add del mod">
          <ac:chgData name="ryan yeo" userId="59756fa4cef77ae0" providerId="LiveId" clId="{A9B6E8B4-67D2-4771-A0AF-347747932144}" dt="2023-06-09T12:39:47.571" v="490" actId="478"/>
          <ac:picMkLst>
            <pc:docMk/>
            <pc:sldMk cId="4044222662" sldId="260"/>
            <ac:picMk id="9" creationId="{391BC62E-6DB7-E1AF-3F88-672333971CC0}"/>
          </ac:picMkLst>
        </pc:picChg>
        <pc:picChg chg="add del mod">
          <ac:chgData name="ryan yeo" userId="59756fa4cef77ae0" providerId="LiveId" clId="{A9B6E8B4-67D2-4771-A0AF-347747932144}" dt="2023-06-09T12:39:48.009" v="491" actId="478"/>
          <ac:picMkLst>
            <pc:docMk/>
            <pc:sldMk cId="4044222662" sldId="260"/>
            <ac:picMk id="11" creationId="{4FE8E916-F622-5D06-5BB5-3CB01E72568D}"/>
          </ac:picMkLst>
        </pc:picChg>
      </pc:sldChg>
      <pc:sldChg chg="addSp delSp modSp add mod modAnim">
        <pc:chgData name="ryan yeo" userId="59756fa4cef77ae0" providerId="LiveId" clId="{A9B6E8B4-67D2-4771-A0AF-347747932144}" dt="2023-06-09T12:40:36.708" v="552"/>
        <pc:sldMkLst>
          <pc:docMk/>
          <pc:sldMk cId="191224980" sldId="261"/>
        </pc:sldMkLst>
        <pc:spChg chg="add del mod">
          <ac:chgData name="ryan yeo" userId="59756fa4cef77ae0" providerId="LiveId" clId="{A9B6E8B4-67D2-4771-A0AF-347747932144}" dt="2023-06-09T12:40:22.088" v="522" actId="478"/>
          <ac:spMkLst>
            <pc:docMk/>
            <pc:sldMk cId="191224980" sldId="261"/>
            <ac:spMk id="4" creationId="{64FAE4DB-F30D-8069-0B37-7BF3BE2DA485}"/>
          </ac:spMkLst>
        </pc:spChg>
        <pc:picChg chg="del">
          <ac:chgData name="ryan yeo" userId="59756fa4cef77ae0" providerId="LiveId" clId="{A9B6E8B4-67D2-4771-A0AF-347747932144}" dt="2023-06-09T12:40:17.350" v="521" actId="478"/>
          <ac:picMkLst>
            <pc:docMk/>
            <pc:sldMk cId="191224980" sldId="261"/>
            <ac:picMk id="5" creationId="{E77ADECA-714E-DBD8-3661-67EF8AC1CF69}"/>
          </ac:picMkLst>
        </pc:picChg>
        <pc:picChg chg="mod">
          <ac:chgData name="ryan yeo" userId="59756fa4cef77ae0" providerId="LiveId" clId="{A9B6E8B4-67D2-4771-A0AF-347747932144}" dt="2023-06-09T12:40:29.536" v="551" actId="1036"/>
          <ac:picMkLst>
            <pc:docMk/>
            <pc:sldMk cId="191224980" sldId="261"/>
            <ac:picMk id="7" creationId="{34AC4617-9C65-50B5-014F-1A04EAD72DBC}"/>
          </ac:picMkLst>
        </pc:picChg>
      </pc:sldChg>
      <pc:sldChg chg="addSp delSp modSp new mod modAnim">
        <pc:chgData name="ryan yeo" userId="59756fa4cef77ae0" providerId="LiveId" clId="{A9B6E8B4-67D2-4771-A0AF-347747932144}" dt="2023-06-09T12:44:46.453" v="636"/>
        <pc:sldMkLst>
          <pc:docMk/>
          <pc:sldMk cId="169337589" sldId="262"/>
        </pc:sldMkLst>
        <pc:spChg chg="mod">
          <ac:chgData name="ryan yeo" userId="59756fa4cef77ae0" providerId="LiveId" clId="{A9B6E8B4-67D2-4771-A0AF-347747932144}" dt="2023-06-09T12:41:36.991" v="591" actId="20577"/>
          <ac:spMkLst>
            <pc:docMk/>
            <pc:sldMk cId="169337589" sldId="262"/>
            <ac:spMk id="2" creationId="{F526B166-189A-7A14-283D-B7B9C7ACC94D}"/>
          </ac:spMkLst>
        </pc:spChg>
        <pc:spChg chg="del">
          <ac:chgData name="ryan yeo" userId="59756fa4cef77ae0" providerId="LiveId" clId="{A9B6E8B4-67D2-4771-A0AF-347747932144}" dt="2023-06-09T12:41:49.749" v="592" actId="931"/>
          <ac:spMkLst>
            <pc:docMk/>
            <pc:sldMk cId="169337589" sldId="262"/>
            <ac:spMk id="3" creationId="{2B108ED7-D280-9F7A-B8F9-A6CA552D8BC3}"/>
          </ac:spMkLst>
        </pc:spChg>
        <pc:picChg chg="add mod">
          <ac:chgData name="ryan yeo" userId="59756fa4cef77ae0" providerId="LiveId" clId="{A9B6E8B4-67D2-4771-A0AF-347747932144}" dt="2023-06-09T12:42:36.587" v="605" actId="14100"/>
          <ac:picMkLst>
            <pc:docMk/>
            <pc:sldMk cId="169337589" sldId="262"/>
            <ac:picMk id="5" creationId="{C795F845-E969-D621-68F6-7719C5EF2D3A}"/>
          </ac:picMkLst>
        </pc:picChg>
        <pc:picChg chg="add mod">
          <ac:chgData name="ryan yeo" userId="59756fa4cef77ae0" providerId="LiveId" clId="{A9B6E8B4-67D2-4771-A0AF-347747932144}" dt="2023-06-09T12:42:39.165" v="606" actId="14100"/>
          <ac:picMkLst>
            <pc:docMk/>
            <pc:sldMk cId="169337589" sldId="262"/>
            <ac:picMk id="7" creationId="{4E00B9AD-31C9-C078-5197-BB7AB883AB5F}"/>
          </ac:picMkLst>
        </pc:picChg>
        <pc:picChg chg="add mod">
          <ac:chgData name="ryan yeo" userId="59756fa4cef77ae0" providerId="LiveId" clId="{A9B6E8B4-67D2-4771-A0AF-347747932144}" dt="2023-06-09T12:42:58.211" v="613" actId="1076"/>
          <ac:picMkLst>
            <pc:docMk/>
            <pc:sldMk cId="169337589" sldId="262"/>
            <ac:picMk id="9" creationId="{C80AFD1B-2186-65BC-5635-FD81E309C8EA}"/>
          </ac:picMkLst>
        </pc:picChg>
        <pc:picChg chg="add mod">
          <ac:chgData name="ryan yeo" userId="59756fa4cef77ae0" providerId="LiveId" clId="{A9B6E8B4-67D2-4771-A0AF-347747932144}" dt="2023-06-09T12:43:49.071" v="620" actId="14100"/>
          <ac:picMkLst>
            <pc:docMk/>
            <pc:sldMk cId="169337589" sldId="262"/>
            <ac:picMk id="11" creationId="{259D13AF-53E2-2039-75E7-942E555029A2}"/>
          </ac:picMkLst>
        </pc:picChg>
        <pc:picChg chg="add mod">
          <ac:chgData name="ryan yeo" userId="59756fa4cef77ae0" providerId="LiveId" clId="{A9B6E8B4-67D2-4771-A0AF-347747932144}" dt="2023-06-09T12:44:23.579" v="629" actId="14100"/>
          <ac:picMkLst>
            <pc:docMk/>
            <pc:sldMk cId="169337589" sldId="262"/>
            <ac:picMk id="13" creationId="{EBC498B3-7967-3622-0C52-AC2C41517421}"/>
          </ac:picMkLst>
        </pc:picChg>
        <pc:picChg chg="add mod">
          <ac:chgData name="ryan yeo" userId="59756fa4cef77ae0" providerId="LiveId" clId="{A9B6E8B4-67D2-4771-A0AF-347747932144}" dt="2023-06-09T12:44:37.470" v="634" actId="14100"/>
          <ac:picMkLst>
            <pc:docMk/>
            <pc:sldMk cId="169337589" sldId="262"/>
            <ac:picMk id="15" creationId="{BF439BF2-3B11-8437-41B6-022004308783}"/>
          </ac:picMkLst>
        </pc:picChg>
      </pc:sldChg>
      <pc:sldChg chg="addSp delSp modSp new mod">
        <pc:chgData name="ryan yeo" userId="59756fa4cef77ae0" providerId="LiveId" clId="{A9B6E8B4-67D2-4771-A0AF-347747932144}" dt="2023-06-09T12:46:21.949" v="688" actId="14100"/>
        <pc:sldMkLst>
          <pc:docMk/>
          <pc:sldMk cId="296854816" sldId="263"/>
        </pc:sldMkLst>
        <pc:spChg chg="mod">
          <ac:chgData name="ryan yeo" userId="59756fa4cef77ae0" providerId="LiveId" clId="{A9B6E8B4-67D2-4771-A0AF-347747932144}" dt="2023-06-09T12:44:58.601" v="663" actId="20577"/>
          <ac:spMkLst>
            <pc:docMk/>
            <pc:sldMk cId="296854816" sldId="263"/>
            <ac:spMk id="2" creationId="{44BF62B3-B0E4-6821-7BD3-02151994F45D}"/>
          </ac:spMkLst>
        </pc:spChg>
        <pc:spChg chg="del mod">
          <ac:chgData name="ryan yeo" userId="59756fa4cef77ae0" providerId="LiveId" clId="{A9B6E8B4-67D2-4771-A0AF-347747932144}" dt="2023-06-09T12:45:22.730" v="665" actId="931"/>
          <ac:spMkLst>
            <pc:docMk/>
            <pc:sldMk cId="296854816" sldId="263"/>
            <ac:spMk id="3" creationId="{C73F8646-8062-C0F7-E541-415EDAEBE556}"/>
          </ac:spMkLst>
        </pc:spChg>
        <pc:picChg chg="add mod">
          <ac:chgData name="ryan yeo" userId="59756fa4cef77ae0" providerId="LiveId" clId="{A9B6E8B4-67D2-4771-A0AF-347747932144}" dt="2023-06-09T12:45:24.952" v="668" actId="1076"/>
          <ac:picMkLst>
            <pc:docMk/>
            <pc:sldMk cId="296854816" sldId="263"/>
            <ac:picMk id="5" creationId="{20708800-C1DB-4DDA-55AC-BDB3E6283211}"/>
          </ac:picMkLst>
        </pc:picChg>
        <pc:picChg chg="add mod">
          <ac:chgData name="ryan yeo" userId="59756fa4cef77ae0" providerId="LiveId" clId="{A9B6E8B4-67D2-4771-A0AF-347747932144}" dt="2023-06-09T12:46:01.500" v="680" actId="14100"/>
          <ac:picMkLst>
            <pc:docMk/>
            <pc:sldMk cId="296854816" sldId="263"/>
            <ac:picMk id="7" creationId="{950906CB-54B6-9CC5-CDA3-B1B41C99FC77}"/>
          </ac:picMkLst>
        </pc:picChg>
        <pc:picChg chg="add mod">
          <ac:chgData name="ryan yeo" userId="59756fa4cef77ae0" providerId="LiveId" clId="{A9B6E8B4-67D2-4771-A0AF-347747932144}" dt="2023-06-09T12:46:21.949" v="688" actId="14100"/>
          <ac:picMkLst>
            <pc:docMk/>
            <pc:sldMk cId="296854816" sldId="263"/>
            <ac:picMk id="9" creationId="{E99D7550-F9C0-A7CF-3919-E296EB0FF9BD}"/>
          </ac:picMkLst>
        </pc:picChg>
      </pc:sldChg>
      <pc:sldChg chg="addSp delSp modSp new mod modAnim">
        <pc:chgData name="ryan yeo" userId="59756fa4cef77ae0" providerId="LiveId" clId="{A9B6E8B4-67D2-4771-A0AF-347747932144}" dt="2023-06-09T12:53:47.730" v="814"/>
        <pc:sldMkLst>
          <pc:docMk/>
          <pc:sldMk cId="2994148724" sldId="264"/>
        </pc:sldMkLst>
        <pc:spChg chg="mod">
          <ac:chgData name="ryan yeo" userId="59756fa4cef77ae0" providerId="LiveId" clId="{A9B6E8B4-67D2-4771-A0AF-347747932144}" dt="2023-06-09T12:46:36.901" v="715" actId="20577"/>
          <ac:spMkLst>
            <pc:docMk/>
            <pc:sldMk cId="2994148724" sldId="264"/>
            <ac:spMk id="2" creationId="{8687FD3F-E56D-4B9B-7315-70A78C8133A5}"/>
          </ac:spMkLst>
        </pc:spChg>
        <pc:spChg chg="del">
          <ac:chgData name="ryan yeo" userId="59756fa4cef77ae0" providerId="LiveId" clId="{A9B6E8B4-67D2-4771-A0AF-347747932144}" dt="2023-06-09T12:46:51.621" v="716" actId="931"/>
          <ac:spMkLst>
            <pc:docMk/>
            <pc:sldMk cId="2994148724" sldId="264"/>
            <ac:spMk id="3" creationId="{3C424C49-06ED-783D-8755-95798B5402B8}"/>
          </ac:spMkLst>
        </pc:spChg>
        <pc:picChg chg="add mod">
          <ac:chgData name="ryan yeo" userId="59756fa4cef77ae0" providerId="LiveId" clId="{A9B6E8B4-67D2-4771-A0AF-347747932144}" dt="2023-06-09T12:47:55.029" v="740" actId="14100"/>
          <ac:picMkLst>
            <pc:docMk/>
            <pc:sldMk cId="2994148724" sldId="264"/>
            <ac:picMk id="5" creationId="{FD0C86FC-7676-9755-B3E5-8EC463B73CE8}"/>
          </ac:picMkLst>
        </pc:picChg>
        <pc:picChg chg="add mod">
          <ac:chgData name="ryan yeo" userId="59756fa4cef77ae0" providerId="LiveId" clId="{A9B6E8B4-67D2-4771-A0AF-347747932144}" dt="2023-06-09T12:48:15.642" v="745" actId="14100"/>
          <ac:picMkLst>
            <pc:docMk/>
            <pc:sldMk cId="2994148724" sldId="264"/>
            <ac:picMk id="7" creationId="{EFDE6AE5-2F26-9014-6BAC-6B57DAA7E8F8}"/>
          </ac:picMkLst>
        </pc:picChg>
        <pc:picChg chg="add mod">
          <ac:chgData name="ryan yeo" userId="59756fa4cef77ae0" providerId="LiveId" clId="{A9B6E8B4-67D2-4771-A0AF-347747932144}" dt="2023-06-09T12:47:58.341" v="742" actId="14100"/>
          <ac:picMkLst>
            <pc:docMk/>
            <pc:sldMk cId="2994148724" sldId="264"/>
            <ac:picMk id="9" creationId="{B67E67CB-9DE0-EB74-078F-1125148C1CF0}"/>
          </ac:picMkLst>
        </pc:picChg>
        <pc:picChg chg="add mod">
          <ac:chgData name="ryan yeo" userId="59756fa4cef77ae0" providerId="LiveId" clId="{A9B6E8B4-67D2-4771-A0AF-347747932144}" dt="2023-06-09T12:48:53.020" v="755" actId="14100"/>
          <ac:picMkLst>
            <pc:docMk/>
            <pc:sldMk cId="2994148724" sldId="264"/>
            <ac:picMk id="11" creationId="{D0CA6A3C-D70C-E198-6233-2F5928F2AFAC}"/>
          </ac:picMkLst>
        </pc:picChg>
        <pc:picChg chg="add mod">
          <ac:chgData name="ryan yeo" userId="59756fa4cef77ae0" providerId="LiveId" clId="{A9B6E8B4-67D2-4771-A0AF-347747932144}" dt="2023-06-09T12:50:10.476" v="763" actId="14100"/>
          <ac:picMkLst>
            <pc:docMk/>
            <pc:sldMk cId="2994148724" sldId="264"/>
            <ac:picMk id="13" creationId="{AFACDC51-3C31-1D4B-1F3C-237BCE94654F}"/>
          </ac:picMkLst>
        </pc:picChg>
        <pc:picChg chg="add mod">
          <ac:chgData name="ryan yeo" userId="59756fa4cef77ae0" providerId="LiveId" clId="{A9B6E8B4-67D2-4771-A0AF-347747932144}" dt="2023-06-09T12:51:10.746" v="775" actId="1076"/>
          <ac:picMkLst>
            <pc:docMk/>
            <pc:sldMk cId="2994148724" sldId="264"/>
            <ac:picMk id="15" creationId="{6BE906D8-D9A9-CC03-FE0A-093AB764BB31}"/>
          </ac:picMkLst>
        </pc:picChg>
        <pc:picChg chg="add mod">
          <ac:chgData name="ryan yeo" userId="59756fa4cef77ae0" providerId="LiveId" clId="{A9B6E8B4-67D2-4771-A0AF-347747932144}" dt="2023-06-09T12:51:25.781" v="780" actId="14100"/>
          <ac:picMkLst>
            <pc:docMk/>
            <pc:sldMk cId="2994148724" sldId="264"/>
            <ac:picMk id="17" creationId="{01527874-4786-0076-B16E-E54F336ECF23}"/>
          </ac:picMkLst>
        </pc:picChg>
        <pc:picChg chg="add mod">
          <ac:chgData name="ryan yeo" userId="59756fa4cef77ae0" providerId="LiveId" clId="{A9B6E8B4-67D2-4771-A0AF-347747932144}" dt="2023-06-09T12:52:26.034" v="796" actId="14100"/>
          <ac:picMkLst>
            <pc:docMk/>
            <pc:sldMk cId="2994148724" sldId="264"/>
            <ac:picMk id="19" creationId="{7F3635B4-648F-97B0-DCBA-522ED6A70B28}"/>
          </ac:picMkLst>
        </pc:picChg>
        <pc:picChg chg="add mod">
          <ac:chgData name="ryan yeo" userId="59756fa4cef77ae0" providerId="LiveId" clId="{A9B6E8B4-67D2-4771-A0AF-347747932144}" dt="2023-06-09T12:52:49.883" v="804" actId="1076"/>
          <ac:picMkLst>
            <pc:docMk/>
            <pc:sldMk cId="2994148724" sldId="264"/>
            <ac:picMk id="21" creationId="{CB0A0011-640D-A00D-B3C6-05A2CD1572FB}"/>
          </ac:picMkLst>
        </pc:picChg>
        <pc:picChg chg="add mod">
          <ac:chgData name="ryan yeo" userId="59756fa4cef77ae0" providerId="LiveId" clId="{A9B6E8B4-67D2-4771-A0AF-347747932144}" dt="2023-06-09T12:53:44.236" v="813" actId="14100"/>
          <ac:picMkLst>
            <pc:docMk/>
            <pc:sldMk cId="2994148724" sldId="264"/>
            <ac:picMk id="23" creationId="{D2A1D09F-4576-78A1-D4FE-7E9E58FB5DA4}"/>
          </ac:picMkLst>
        </pc:picChg>
      </pc:sldChg>
      <pc:sldChg chg="addSp delSp modSp new mod">
        <pc:chgData name="ryan yeo" userId="59756fa4cef77ae0" providerId="LiveId" clId="{A9B6E8B4-67D2-4771-A0AF-347747932144}" dt="2023-06-09T12:54:32.894" v="840" actId="962"/>
        <pc:sldMkLst>
          <pc:docMk/>
          <pc:sldMk cId="1012815478" sldId="265"/>
        </pc:sldMkLst>
        <pc:spChg chg="mod">
          <ac:chgData name="ryan yeo" userId="59756fa4cef77ae0" providerId="LiveId" clId="{A9B6E8B4-67D2-4771-A0AF-347747932144}" dt="2023-06-09T12:54:16.221" v="837" actId="20577"/>
          <ac:spMkLst>
            <pc:docMk/>
            <pc:sldMk cId="1012815478" sldId="265"/>
            <ac:spMk id="2" creationId="{717050EC-3D35-491C-6FFE-BAA57684513A}"/>
          </ac:spMkLst>
        </pc:spChg>
        <pc:spChg chg="del">
          <ac:chgData name="ryan yeo" userId="59756fa4cef77ae0" providerId="LiveId" clId="{A9B6E8B4-67D2-4771-A0AF-347747932144}" dt="2023-06-09T12:54:32.251" v="838" actId="931"/>
          <ac:spMkLst>
            <pc:docMk/>
            <pc:sldMk cId="1012815478" sldId="265"/>
            <ac:spMk id="3" creationId="{86587AC3-663E-C83D-9F38-630CA92DA5A0}"/>
          </ac:spMkLst>
        </pc:spChg>
        <pc:picChg chg="add mod">
          <ac:chgData name="ryan yeo" userId="59756fa4cef77ae0" providerId="LiveId" clId="{A9B6E8B4-67D2-4771-A0AF-347747932144}" dt="2023-06-09T12:54:32.894" v="840" actId="962"/>
          <ac:picMkLst>
            <pc:docMk/>
            <pc:sldMk cId="1012815478" sldId="265"/>
            <ac:picMk id="5" creationId="{BCB784E5-21A8-724E-CB01-2A004F542C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4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73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9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3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8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1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670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59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0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B932-460C-067D-87B6-97F27ED9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853601" cy="2541431"/>
          </a:xfrm>
        </p:spPr>
        <p:txBody>
          <a:bodyPr/>
          <a:lstStyle/>
          <a:p>
            <a:r>
              <a:rPr lang="en-SG" dirty="0"/>
              <a:t>AIML CA1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DE389-EAF2-9713-87D1-7AB4ED66C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769624" cy="977621"/>
          </a:xfrm>
        </p:spPr>
        <p:txBody>
          <a:bodyPr/>
          <a:lstStyle/>
          <a:p>
            <a:r>
              <a:rPr lang="en-SG" dirty="0"/>
              <a:t>Done By: Ryan yeo (p2214452)</a:t>
            </a:r>
          </a:p>
          <a:p>
            <a:r>
              <a:rPr lang="en-SG" dirty="0"/>
              <a:t>Class: </a:t>
            </a:r>
            <a:r>
              <a:rPr lang="en-SG" dirty="0" err="1"/>
              <a:t>daaa</a:t>
            </a:r>
            <a:r>
              <a:rPr lang="en-SG" dirty="0"/>
              <a:t>/ft/2a/01</a:t>
            </a:r>
          </a:p>
        </p:txBody>
      </p:sp>
    </p:spTree>
    <p:extLst>
      <p:ext uri="{BB962C8B-B14F-4D97-AF65-F5344CB8AC3E}">
        <p14:creationId xmlns:p14="http://schemas.microsoft.com/office/powerpoint/2010/main" val="317798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50EC-3D35-491C-6FFE-BAA57684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5: saving model</a:t>
            </a:r>
          </a:p>
        </p:txBody>
      </p:sp>
      <p:pic>
        <p:nvPicPr>
          <p:cNvPr id="7" name="Content Placeholder 6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8D931F1-B693-9C85-C61F-C975661B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19" y="2016125"/>
            <a:ext cx="7915687" cy="3449638"/>
          </a:xfrm>
        </p:spPr>
      </p:pic>
    </p:spTree>
    <p:extLst>
      <p:ext uri="{BB962C8B-B14F-4D97-AF65-F5344CB8AC3E}">
        <p14:creationId xmlns:p14="http://schemas.microsoft.com/office/powerpoint/2010/main" val="101281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309-F60B-534F-226B-06E50FB3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SG"/>
              <a:t>Step 1: eda</a:t>
            </a:r>
            <a:endParaRPr lang="en-SG" dirty="0"/>
          </a:p>
        </p:txBody>
      </p:sp>
      <p:pic>
        <p:nvPicPr>
          <p:cNvPr id="8" name="Picture 7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5318F1F-1AF0-656A-DF91-51C10726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2006082"/>
            <a:ext cx="2812983" cy="1582282"/>
          </a:xfrm>
          <a:prstGeom prst="rect">
            <a:avLst/>
          </a:prstGeom>
        </p:spPr>
      </p:pic>
      <p:pic>
        <p:nvPicPr>
          <p:cNvPr id="11" name="Picture 10" descr="A picture containing text, screenshot, menu, font&#10;&#10;Description automatically generated">
            <a:extLst>
              <a:ext uri="{FF2B5EF4-FFF2-40B4-BE49-F238E27FC236}">
                <a16:creationId xmlns:a16="http://schemas.microsoft.com/office/drawing/2014/main" id="{2B1F2F92-8E7B-AC2E-35FB-E4166357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3498980"/>
            <a:ext cx="2812983" cy="2554501"/>
          </a:xfrm>
          <a:prstGeom prst="rect">
            <a:avLst/>
          </a:prstGeom>
        </p:spPr>
      </p:pic>
      <p:pic>
        <p:nvPicPr>
          <p:cNvPr id="15" name="Picture 1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7163657-2788-8FE9-32B6-D3B3C114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2006081"/>
            <a:ext cx="7235693" cy="1492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41B495-6801-4602-70DD-72E686A11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99" y="3498978"/>
            <a:ext cx="7935489" cy="2554501"/>
          </a:xfrm>
          <a:prstGeom prst="rect">
            <a:avLst/>
          </a:prstGeom>
        </p:spPr>
      </p:pic>
      <p:pic>
        <p:nvPicPr>
          <p:cNvPr id="23" name="Picture 22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5CAECD-401A-AC41-A3E6-4BD07F650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8" y="2006079"/>
            <a:ext cx="7235693" cy="14928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EE4AD8-374C-2C2E-33CD-54D2119A8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99" y="3498972"/>
            <a:ext cx="7935490" cy="2554505"/>
          </a:xfrm>
          <a:prstGeom prst="rect">
            <a:avLst/>
          </a:prstGeom>
        </p:spPr>
      </p:pic>
      <p:pic>
        <p:nvPicPr>
          <p:cNvPr id="28" name="Picture 27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95EE518-B0D3-264C-76A9-D0321FE4C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7" y="2006078"/>
            <a:ext cx="7774631" cy="4047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FED2BD-7899-9C69-2E82-DDAB9CF76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328" y="2006074"/>
            <a:ext cx="3785616" cy="3983320"/>
          </a:xfrm>
          <a:prstGeom prst="rect">
            <a:avLst/>
          </a:prstGeom>
        </p:spPr>
      </p:pic>
      <p:pic>
        <p:nvPicPr>
          <p:cNvPr id="32" name="Picture 3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1218EFA-93C5-2862-1A7B-2C7AD78F1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2157930"/>
            <a:ext cx="10497311" cy="3448531"/>
          </a:xfrm>
          <a:prstGeom prst="rect">
            <a:avLst/>
          </a:prstGeom>
        </p:spPr>
      </p:pic>
      <p:pic>
        <p:nvPicPr>
          <p:cNvPr id="34" name="Picture 3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62ECC1-4800-5FA1-B17D-A0D10A98A2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7" y="2032789"/>
            <a:ext cx="5442912" cy="40470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8B6FA7-4A58-EB81-C47F-A9D542EBE0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7608" y="2006067"/>
            <a:ext cx="6117335" cy="40738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672F8A-0391-4114-7DFA-C7551717ED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6" y="2067442"/>
            <a:ext cx="11627304" cy="19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D721336-3411-A5F1-AE65-66A93D1F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9" y="1952953"/>
            <a:ext cx="4787880" cy="410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B9031C-BA94-DA10-0006-7B828FED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89" y="1963892"/>
            <a:ext cx="6839424" cy="4089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5EA8B-FA46-5931-EB04-D6150BAC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1: </a:t>
            </a:r>
            <a:r>
              <a:rPr lang="en-SG" dirty="0" err="1"/>
              <a:t>eda</a:t>
            </a:r>
            <a:endParaRPr lang="en-SG" dirty="0"/>
          </a:p>
        </p:txBody>
      </p: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136DD03-3155-D971-91E9-BE107FA8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9" y="1963893"/>
            <a:ext cx="11627304" cy="2391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28940-8ABF-C7C8-B317-83F952E20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9" y="1952953"/>
            <a:ext cx="6129614" cy="4147809"/>
          </a:xfrm>
          <a:prstGeom prst="rect">
            <a:avLst/>
          </a:prstGeom>
        </p:spPr>
      </p:pic>
      <p:pic>
        <p:nvPicPr>
          <p:cNvPr id="16" name="Picture 1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7B9019E-39D7-A38E-DF0A-E3678078F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9" y="1963891"/>
            <a:ext cx="5497691" cy="4089589"/>
          </a:xfrm>
          <a:prstGeom prst="rect">
            <a:avLst/>
          </a:prstGeom>
        </p:spPr>
      </p:pic>
      <p:pic>
        <p:nvPicPr>
          <p:cNvPr id="22" name="Picture 2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9393FD1-CCF4-0E9F-7BBA-FFFB459F1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8" y="1887311"/>
            <a:ext cx="11695292" cy="20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6120-28B0-7663-F41E-129F0A55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2: DATA PREPARATION</a:t>
            </a:r>
          </a:p>
        </p:txBody>
      </p:sp>
      <p:pic>
        <p:nvPicPr>
          <p:cNvPr id="8" name="Picture 7" descr="A picture containing text, businesscard, screenshot, font&#10;&#10;Description automatically generated">
            <a:extLst>
              <a:ext uri="{FF2B5EF4-FFF2-40B4-BE49-F238E27FC236}">
                <a16:creationId xmlns:a16="http://schemas.microsoft.com/office/drawing/2014/main" id="{0E5B6B9F-3AF6-830E-DCA6-3E16C26D1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90960"/>
            <a:ext cx="9603275" cy="2200039"/>
          </a:xfrm>
          <a:prstGeom prst="rect">
            <a:avLst/>
          </a:prstGeom>
        </p:spPr>
      </p:pic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7DCB246-0349-2FA8-46BD-B99641BF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90961"/>
            <a:ext cx="9603274" cy="2200038"/>
          </a:xfrm>
          <a:prstGeom prst="rect">
            <a:avLst/>
          </a:prstGeom>
        </p:spPr>
      </p:pic>
      <p:pic>
        <p:nvPicPr>
          <p:cNvPr id="16" name="Picture 15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6AAB93C6-17FF-2319-E951-DA6CA7F9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90960"/>
            <a:ext cx="5101622" cy="4062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B65ED-88C6-398A-C421-76B20431D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990958"/>
            <a:ext cx="5212702" cy="4062521"/>
          </a:xfrm>
          <a:prstGeom prst="rect">
            <a:avLst/>
          </a:prstGeom>
        </p:spPr>
      </p:pic>
      <p:pic>
        <p:nvPicPr>
          <p:cNvPr id="20" name="Picture 19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CE39C167-2F66-E3EE-F498-F577AF9AC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7" y="1990955"/>
            <a:ext cx="7459157" cy="3971305"/>
          </a:xfrm>
          <a:prstGeom prst="rect">
            <a:avLst/>
          </a:prstGeom>
        </p:spPr>
      </p:pic>
      <p:pic>
        <p:nvPicPr>
          <p:cNvPr id="22" name="Picture 21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98F011F-8771-AC47-A00C-2A2412383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6" y="1990953"/>
            <a:ext cx="10314326" cy="40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88B5-5793-A230-BD22-7288ECCF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MODEL SELECTION</a:t>
            </a:r>
          </a:p>
        </p:txBody>
      </p:sp>
      <p:pic>
        <p:nvPicPr>
          <p:cNvPr id="7" name="Picture 6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94FEA49-F7E9-32B6-4622-AC7229285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390262"/>
            <a:ext cx="9603275" cy="53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2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88B5-5793-A230-BD22-7288ECCF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MODEL SELECTION</a:t>
            </a:r>
          </a:p>
        </p:txBody>
      </p:sp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8EDACB-B34C-1F0E-541E-6B41B95AA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9300"/>
            <a:ext cx="4577746" cy="1924627"/>
          </a:xfrm>
          <a:prstGeom prst="rect">
            <a:avLst/>
          </a:prstGeom>
        </p:spPr>
      </p:pic>
      <p:pic>
        <p:nvPicPr>
          <p:cNvPr id="6" name="Picture 5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1433EB6E-A095-A0FA-C2E4-8C603AE33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685310"/>
            <a:ext cx="5540348" cy="2476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03CED-8993-F7FD-7F46-7AE24199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26" y="1924050"/>
            <a:ext cx="4857173" cy="4572000"/>
          </a:xfrm>
          <a:prstGeom prst="rect">
            <a:avLst/>
          </a:prstGeom>
        </p:spPr>
      </p:pic>
      <p:pic>
        <p:nvPicPr>
          <p:cNvPr id="13" name="Picture 12" descr="A black and whit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EC0011-2C7A-48A3-4B3E-12167D9C1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0" y="2019300"/>
            <a:ext cx="8815955" cy="41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B166-189A-7A14-283D-B7B9C7AC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model selection</a:t>
            </a:r>
          </a:p>
        </p:txBody>
      </p:sp>
      <p:pic>
        <p:nvPicPr>
          <p:cNvPr id="8" name="Picture 7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99F24343-472E-B662-A3F9-2440694DD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78182"/>
            <a:ext cx="4219548" cy="2926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64CDB-C2B5-AA04-3C96-F57961AA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6" y="2078182"/>
            <a:ext cx="6520873" cy="3620654"/>
          </a:xfrm>
          <a:prstGeom prst="rect">
            <a:avLst/>
          </a:prstGeom>
        </p:spPr>
      </p:pic>
      <p:pic>
        <p:nvPicPr>
          <p:cNvPr id="16" name="Picture 1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B4D9956-1035-00D2-0DEB-4E190EC65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7" y="2078182"/>
            <a:ext cx="4219547" cy="2926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E2CB50-5DE8-DE3A-8E18-0000C963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124" y="2078182"/>
            <a:ext cx="6520875" cy="3620654"/>
          </a:xfrm>
          <a:prstGeom prst="rect">
            <a:avLst/>
          </a:prstGeom>
        </p:spPr>
      </p:pic>
      <p:pic>
        <p:nvPicPr>
          <p:cNvPr id="20" name="Picture 19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1AB4B0F6-0DA0-5184-DDBA-7E50351B0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7" y="2078181"/>
            <a:ext cx="4219547" cy="2926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FCC6C1-FCBB-FF29-8625-3F706A7AA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123" y="2078179"/>
            <a:ext cx="6520876" cy="362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2B3-B0E4-6821-7BD3-02151994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4: model improvement</a:t>
            </a:r>
          </a:p>
        </p:txBody>
      </p:sp>
      <p:pic>
        <p:nvPicPr>
          <p:cNvPr id="8" name="Content Placeholder 7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4C031193-20FE-4E38-94DF-CEAFFFA74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71543"/>
            <a:ext cx="5137034" cy="3667426"/>
          </a:xfrm>
        </p:spPr>
      </p:pic>
      <p:pic>
        <p:nvPicPr>
          <p:cNvPr id="11" name="Picture 10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249DB9F-4A2A-AEAF-EDFA-B51C79993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13" y="2071543"/>
            <a:ext cx="5520259" cy="1863148"/>
          </a:xfrm>
          <a:prstGeom prst="rect">
            <a:avLst/>
          </a:prstGeom>
        </p:spPr>
      </p:pic>
      <p:pic>
        <p:nvPicPr>
          <p:cNvPr id="13" name="Picture 12" descr="A picture containing text, screenshot, font, display&#10;&#10;Description automatically generated">
            <a:extLst>
              <a:ext uri="{FF2B5EF4-FFF2-40B4-BE49-F238E27FC236}">
                <a16:creationId xmlns:a16="http://schemas.microsoft.com/office/drawing/2014/main" id="{18DD8C6A-21D4-90EB-42FB-E807220E5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12" y="3934690"/>
            <a:ext cx="5520259" cy="18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FD3F-E56D-4B9B-7315-70A78C81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4: model improvement</a:t>
            </a:r>
          </a:p>
        </p:txBody>
      </p:sp>
      <p:pic>
        <p:nvPicPr>
          <p:cNvPr id="8" name="Content Placeholder 7" descr="A picture containing text, screenshot, software, multimedia&#10;&#10;Description automatically generated">
            <a:extLst>
              <a:ext uri="{FF2B5EF4-FFF2-40B4-BE49-F238E27FC236}">
                <a16:creationId xmlns:a16="http://schemas.microsoft.com/office/drawing/2014/main" id="{4993D78B-3CD2-BBA6-FEA7-43FCDCB4A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6" y="2184125"/>
            <a:ext cx="5624080" cy="3113637"/>
          </a:xfrm>
        </p:spPr>
      </p:pic>
      <p:pic>
        <p:nvPicPr>
          <p:cNvPr id="12" name="Picture 11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A8550092-0298-E6DE-DEF6-EB3BB2FC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7" y="2050473"/>
            <a:ext cx="4829750" cy="3879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4E36B-24DD-82E0-94A4-F8855B8C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28" y="2050473"/>
            <a:ext cx="5652654" cy="3879272"/>
          </a:xfrm>
          <a:prstGeom prst="rect">
            <a:avLst/>
          </a:prstGeom>
        </p:spPr>
      </p:pic>
      <p:pic>
        <p:nvPicPr>
          <p:cNvPr id="20" name="Picture 19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F837C60B-50BF-8877-701F-3DA6B0928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4017817"/>
            <a:ext cx="4829750" cy="1911927"/>
          </a:xfrm>
          <a:prstGeom prst="rect">
            <a:avLst/>
          </a:prstGeom>
        </p:spPr>
      </p:pic>
      <p:pic>
        <p:nvPicPr>
          <p:cNvPr id="24" name="Picture 2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D4A041F9-748F-CAC7-1815-B40F47003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050472"/>
            <a:ext cx="4829750" cy="2084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0E7681-29EA-C357-55D3-FF9BA1B0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728" y="2050471"/>
            <a:ext cx="5652654" cy="3879272"/>
          </a:xfrm>
          <a:prstGeom prst="rect">
            <a:avLst/>
          </a:prstGeom>
        </p:spPr>
      </p:pic>
      <p:pic>
        <p:nvPicPr>
          <p:cNvPr id="28" name="Picture 27" descr="A picture containing text, multimedia software, screenshot&#10;&#10;Description automatically generated">
            <a:extLst>
              <a:ext uri="{FF2B5EF4-FFF2-40B4-BE49-F238E27FC236}">
                <a16:creationId xmlns:a16="http://schemas.microsoft.com/office/drawing/2014/main" id="{91A3C38B-F0DD-003B-31AF-BB6EC6F06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3" y="2457151"/>
            <a:ext cx="6142182" cy="27025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CA5C73-7B25-9148-51A8-78F6DA8C9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156" y="2050469"/>
            <a:ext cx="4340226" cy="38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</TotalTime>
  <Words>63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AIML CA1 regression</vt:lpstr>
      <vt:lpstr>Step 1: eda</vt:lpstr>
      <vt:lpstr>Step 1: eda</vt:lpstr>
      <vt:lpstr>STEP 2: DATA PREPARATION</vt:lpstr>
      <vt:lpstr>STEP 3: MODEL SELECTION</vt:lpstr>
      <vt:lpstr>STEP 3: MODEL SELECTION</vt:lpstr>
      <vt:lpstr>Step 3: model selection</vt:lpstr>
      <vt:lpstr>Step 4: model improvement</vt:lpstr>
      <vt:lpstr>Step 4: model improvement</vt:lpstr>
      <vt:lpstr>Step 5: saving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CA1 Classification</dc:title>
  <dc:creator>ryan yeo</dc:creator>
  <cp:lastModifiedBy>ryan yeo</cp:lastModifiedBy>
  <cp:revision>1</cp:revision>
  <dcterms:created xsi:type="dcterms:W3CDTF">2023-06-09T12:02:04Z</dcterms:created>
  <dcterms:modified xsi:type="dcterms:W3CDTF">2023-06-09T13:37:23Z</dcterms:modified>
</cp:coreProperties>
</file>